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5"/>
  </p:notesMasterIdLst>
  <p:sldIdLst>
    <p:sldId id="288" r:id="rId3"/>
    <p:sldId id="282" r:id="rId4"/>
    <p:sldId id="289" r:id="rId5"/>
    <p:sldId id="294" r:id="rId6"/>
    <p:sldId id="295" r:id="rId7"/>
    <p:sldId id="290" r:id="rId8"/>
    <p:sldId id="285" r:id="rId9"/>
    <p:sldId id="291" r:id="rId10"/>
    <p:sldId id="296" r:id="rId11"/>
    <p:sldId id="299" r:id="rId12"/>
    <p:sldId id="300"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C90"/>
    <a:srgbClr val="1C4094"/>
    <a:srgbClr val="B061C3"/>
    <a:srgbClr val="6E1F81"/>
    <a:srgbClr val="4495D1"/>
    <a:srgbClr val="02538F"/>
    <a:srgbClr val="1C6EB7"/>
    <a:srgbClr val="622D87"/>
    <a:srgbClr val="5399D9"/>
    <a:srgbClr val="D5EC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481" autoAdjust="0"/>
    <p:restoredTop sz="96197"/>
  </p:normalViewPr>
  <p:slideViewPr>
    <p:cSldViewPr snapToGrid="0">
      <p:cViewPr varScale="1">
        <p:scale>
          <a:sx n="67" d="100"/>
          <a:sy n="67" d="100"/>
        </p:scale>
        <p:origin x="1000" y="4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2111D6-1AAE-4178-8D62-3A1CF5470FF7}"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E9F525BD-EC13-4E03-9722-2F2F3520FC1D}">
      <dgm:prSet custT="1"/>
      <dgm:spPr>
        <a:solidFill>
          <a:srgbClr val="702383"/>
        </a:solidFill>
      </dgm:spPr>
      <dgm:t>
        <a:bodyPr/>
        <a:lstStyle/>
        <a:p>
          <a:r>
            <a:rPr lang="en-GB" sz="1200" b="1" dirty="0">
              <a:latin typeface="Arial" panose="020B0604020202020204" pitchFamily="34" charset="0"/>
              <a:cs typeface="Arial" panose="020B0604020202020204" pitchFamily="34" charset="0"/>
            </a:rPr>
            <a:t>Refresh the NOS Database to improve accessibility and appropriate presentation of the NOS product</a:t>
          </a:r>
          <a:endParaRPr lang="en-US" sz="1200" b="1" dirty="0">
            <a:latin typeface="Arial" panose="020B0604020202020204" pitchFamily="34" charset="0"/>
            <a:cs typeface="Arial" panose="020B0604020202020204" pitchFamily="34" charset="0"/>
          </a:endParaRPr>
        </a:p>
      </dgm:t>
    </dgm:pt>
    <dgm:pt modelId="{D58AA411-EF04-407F-8501-2BC0959AABF5}" type="parTrans" cxnId="{A6F6846E-4E38-49A5-8135-A06D7B224680}">
      <dgm:prSet/>
      <dgm:spPr/>
      <dgm:t>
        <a:bodyPr/>
        <a:lstStyle/>
        <a:p>
          <a:endParaRPr lang="en-US"/>
        </a:p>
      </dgm:t>
    </dgm:pt>
    <dgm:pt modelId="{B3CBCBEA-6257-4149-9F0F-BDF4E4E31460}" type="sibTrans" cxnId="{A6F6846E-4E38-49A5-8135-A06D7B224680}">
      <dgm:prSet phldrT="01" phldr="0"/>
      <dgm:spPr/>
      <dgm:t>
        <a:bodyPr/>
        <a:lstStyle/>
        <a:p>
          <a:r>
            <a:rPr lang="en-US"/>
            <a:t>01</a:t>
          </a:r>
          <a:endParaRPr lang="en-US" dirty="0"/>
        </a:p>
      </dgm:t>
    </dgm:pt>
    <dgm:pt modelId="{16025AE3-9B81-4D13-ABC3-38A588C4B28E}">
      <dgm:prSet custT="1"/>
      <dgm:spPr>
        <a:solidFill>
          <a:srgbClr val="622D87"/>
        </a:solidFill>
      </dgm:spPr>
      <dgm:t>
        <a:bodyPr/>
        <a:lstStyle/>
        <a:p>
          <a:r>
            <a:rPr lang="en-GB" sz="1200" b="1" i="0" dirty="0">
              <a:latin typeface="Arial" panose="020B0604020202020204" pitchFamily="34" charset="0"/>
              <a:cs typeface="Arial" panose="020B0604020202020204" pitchFamily="34" charset="0"/>
            </a:rPr>
            <a:t>Enable transferability of skills across sectors through the definition of pan and multi sector NOS  </a:t>
          </a:r>
          <a:endParaRPr lang="en-US" sz="1200" b="1" i="0" dirty="0">
            <a:latin typeface="Arial" panose="020B0604020202020204" pitchFamily="34" charset="0"/>
            <a:cs typeface="Arial" panose="020B0604020202020204" pitchFamily="34" charset="0"/>
          </a:endParaRPr>
        </a:p>
      </dgm:t>
    </dgm:pt>
    <dgm:pt modelId="{2C5727DD-CD50-4D94-BE6B-3AE401ADC2CB}" type="parTrans" cxnId="{4677C253-C0A3-4F4C-BBDD-DA11C80AE63B}">
      <dgm:prSet/>
      <dgm:spPr/>
      <dgm:t>
        <a:bodyPr/>
        <a:lstStyle/>
        <a:p>
          <a:endParaRPr lang="en-US"/>
        </a:p>
      </dgm:t>
    </dgm:pt>
    <dgm:pt modelId="{5C81D40A-F021-4417-A133-91CCADB1F43A}" type="sibTrans" cxnId="{4677C253-C0A3-4F4C-BBDD-DA11C80AE63B}">
      <dgm:prSet phldrT="02" phldr="0"/>
      <dgm:spPr/>
      <dgm:t>
        <a:bodyPr/>
        <a:lstStyle/>
        <a:p>
          <a:r>
            <a:rPr lang="en-US"/>
            <a:t>02</a:t>
          </a:r>
          <a:endParaRPr lang="en-US" dirty="0"/>
        </a:p>
      </dgm:t>
    </dgm:pt>
    <dgm:pt modelId="{419B2E99-FFF4-4BF9-883D-AEB22F26C0CF}">
      <dgm:prSet custT="1"/>
      <dgm:spPr>
        <a:solidFill>
          <a:srgbClr val="4C368B"/>
        </a:solidFill>
      </dgm:spPr>
      <dgm:t>
        <a:bodyPr/>
        <a:lstStyle/>
        <a:p>
          <a:r>
            <a:rPr lang="en-GB" sz="1200" b="1" dirty="0">
              <a:latin typeface="Arial" panose="020B0604020202020204" pitchFamily="34" charset="0"/>
              <a:cs typeface="Arial" panose="020B0604020202020204" pitchFamily="34" charset="0"/>
            </a:rPr>
            <a:t>Make better and more consistent use of LMI and other data sources in NOS development to support economic recovery and growth</a:t>
          </a:r>
          <a:endParaRPr lang="en-US" sz="1200" b="1" dirty="0">
            <a:latin typeface="Arial" panose="020B0604020202020204" pitchFamily="34" charset="0"/>
            <a:cs typeface="Arial" panose="020B0604020202020204" pitchFamily="34" charset="0"/>
          </a:endParaRPr>
        </a:p>
      </dgm:t>
    </dgm:pt>
    <dgm:pt modelId="{982F4D6F-E987-4E19-AA93-175CF3FCC40D}" type="parTrans" cxnId="{0A9C7486-E4BF-4CCA-9F68-CBB213D80EAF}">
      <dgm:prSet/>
      <dgm:spPr/>
      <dgm:t>
        <a:bodyPr/>
        <a:lstStyle/>
        <a:p>
          <a:endParaRPr lang="en-US"/>
        </a:p>
      </dgm:t>
    </dgm:pt>
    <dgm:pt modelId="{01C68F3B-0237-4043-9538-8B60D856CBEA}" type="sibTrans" cxnId="{0A9C7486-E4BF-4CCA-9F68-CBB213D80EAF}">
      <dgm:prSet phldrT="03" phldr="0"/>
      <dgm:spPr/>
      <dgm:t>
        <a:bodyPr/>
        <a:lstStyle/>
        <a:p>
          <a:r>
            <a:rPr lang="en-US"/>
            <a:t>03</a:t>
          </a:r>
          <a:endParaRPr lang="en-US" dirty="0"/>
        </a:p>
      </dgm:t>
    </dgm:pt>
    <dgm:pt modelId="{7631E956-3BF5-4365-B588-2E3EF810CA68}">
      <dgm:prSet custT="1"/>
      <dgm:spPr>
        <a:solidFill>
          <a:srgbClr val="373C90"/>
        </a:solidFill>
      </dgm:spPr>
      <dgm:t>
        <a:bodyPr/>
        <a:lstStyle/>
        <a:p>
          <a:r>
            <a:rPr lang="en-GB" sz="1200" b="1" dirty="0">
              <a:latin typeface="Arial" panose="020B0604020202020204" pitchFamily="34" charset="0"/>
              <a:cs typeface="Arial" panose="020B0604020202020204" pitchFamily="34" charset="0"/>
            </a:rPr>
            <a:t>Ensure continuous improvement of the end-to-end NOS process</a:t>
          </a:r>
          <a:endParaRPr lang="en-US" sz="1200" b="1" dirty="0">
            <a:latin typeface="Arial" panose="020B0604020202020204" pitchFamily="34" charset="0"/>
            <a:cs typeface="Arial" panose="020B0604020202020204" pitchFamily="34" charset="0"/>
          </a:endParaRPr>
        </a:p>
      </dgm:t>
    </dgm:pt>
    <dgm:pt modelId="{B6BE75D8-8A99-4218-8734-C94EAC8566CF}" type="parTrans" cxnId="{93FCEACF-A077-4E29-83FA-461C49D6F90D}">
      <dgm:prSet/>
      <dgm:spPr/>
      <dgm:t>
        <a:bodyPr/>
        <a:lstStyle/>
        <a:p>
          <a:endParaRPr lang="en-US"/>
        </a:p>
      </dgm:t>
    </dgm:pt>
    <dgm:pt modelId="{AA6E440B-C38B-4F6E-8010-E3FBEBCE8D1B}" type="sibTrans" cxnId="{93FCEACF-A077-4E29-83FA-461C49D6F90D}">
      <dgm:prSet phldrT="04" phldr="0"/>
      <dgm:spPr/>
      <dgm:t>
        <a:bodyPr/>
        <a:lstStyle/>
        <a:p>
          <a:r>
            <a:rPr lang="en-US"/>
            <a:t>04</a:t>
          </a:r>
          <a:endParaRPr lang="en-US" dirty="0"/>
        </a:p>
      </dgm:t>
    </dgm:pt>
    <dgm:pt modelId="{F1AAC34A-06B9-427E-8038-E6472D7F2F5A}">
      <dgm:prSet custT="1"/>
      <dgm:spPr>
        <a:solidFill>
          <a:srgbClr val="1C4094"/>
        </a:solidFill>
      </dgm:spPr>
      <dgm:t>
        <a:bodyPr/>
        <a:lstStyle/>
        <a:p>
          <a:r>
            <a:rPr lang="en-GB" sz="1200" b="1" dirty="0">
              <a:latin typeface="Arial" panose="020B0604020202020204" pitchFamily="34" charset="0"/>
              <a:cs typeface="Arial" panose="020B0604020202020204" pitchFamily="34" charset="0"/>
            </a:rPr>
            <a:t>Develop and implement a robust evaluation and monitoring process</a:t>
          </a:r>
          <a:endParaRPr lang="en-US" sz="1200" b="1" dirty="0">
            <a:latin typeface="Arial" panose="020B0604020202020204" pitchFamily="34" charset="0"/>
            <a:cs typeface="Arial" panose="020B0604020202020204" pitchFamily="34" charset="0"/>
          </a:endParaRPr>
        </a:p>
      </dgm:t>
    </dgm:pt>
    <dgm:pt modelId="{26940326-19DD-443C-9A0B-88937F3C751C}" type="parTrans" cxnId="{06BF2B6B-F2BA-457D-B144-089311368122}">
      <dgm:prSet/>
      <dgm:spPr/>
      <dgm:t>
        <a:bodyPr/>
        <a:lstStyle/>
        <a:p>
          <a:endParaRPr lang="en-US"/>
        </a:p>
      </dgm:t>
    </dgm:pt>
    <dgm:pt modelId="{9CBC203A-7842-481C-9295-D609479D3A22}" type="sibTrans" cxnId="{06BF2B6B-F2BA-457D-B144-089311368122}">
      <dgm:prSet phldrT="05" phldr="0"/>
      <dgm:spPr/>
      <dgm:t>
        <a:bodyPr/>
        <a:lstStyle/>
        <a:p>
          <a:r>
            <a:rPr lang="en-US"/>
            <a:t>05</a:t>
          </a:r>
          <a:endParaRPr lang="en-US" dirty="0"/>
        </a:p>
      </dgm:t>
    </dgm:pt>
    <dgm:pt modelId="{09D93B11-88F4-47A6-A4F5-3D6872C4FF54}">
      <dgm:prSet custT="1"/>
      <dgm:spPr>
        <a:solidFill>
          <a:srgbClr val="1C6EB7"/>
        </a:solidFill>
      </dgm:spPr>
      <dgm:t>
        <a:bodyPr/>
        <a:lstStyle/>
        <a:p>
          <a:r>
            <a:rPr lang="en-GB" sz="1050" b="1" dirty="0">
              <a:latin typeface="Arial" panose="020B0604020202020204" pitchFamily="34" charset="0"/>
              <a:cs typeface="Arial" panose="020B0604020202020204" pitchFamily="34" charset="0"/>
            </a:rPr>
            <a:t>Develop and implement a communications and engagement strategy to support the delivery of the NOS strategy and action plan</a:t>
          </a:r>
          <a:endParaRPr lang="en-US" sz="1050" b="1" dirty="0">
            <a:latin typeface="Arial" panose="020B0604020202020204" pitchFamily="34" charset="0"/>
            <a:cs typeface="Arial" panose="020B0604020202020204" pitchFamily="34" charset="0"/>
          </a:endParaRPr>
        </a:p>
      </dgm:t>
    </dgm:pt>
    <dgm:pt modelId="{00AABC72-6882-4692-AE4D-D0755752DD54}" type="parTrans" cxnId="{0A04C778-C4E1-458B-B046-F06C4EE7DD11}">
      <dgm:prSet/>
      <dgm:spPr/>
      <dgm:t>
        <a:bodyPr/>
        <a:lstStyle/>
        <a:p>
          <a:endParaRPr lang="en-US"/>
        </a:p>
      </dgm:t>
    </dgm:pt>
    <dgm:pt modelId="{DA8D5A2E-73A1-4976-87FD-8826DFDB5C34}" type="sibTrans" cxnId="{0A04C778-C4E1-458B-B046-F06C4EE7DD11}">
      <dgm:prSet phldrT="06" phldr="0"/>
      <dgm:spPr/>
      <dgm:t>
        <a:bodyPr/>
        <a:lstStyle/>
        <a:p>
          <a:r>
            <a:rPr lang="en-US"/>
            <a:t>06</a:t>
          </a:r>
          <a:endParaRPr lang="en-US" dirty="0"/>
        </a:p>
      </dgm:t>
    </dgm:pt>
    <dgm:pt modelId="{AFB7B2A5-7E5D-481B-B315-F8DFCB0820CB}">
      <dgm:prSet custT="1"/>
      <dgm:spPr>
        <a:solidFill>
          <a:srgbClr val="4495D1"/>
        </a:solidFill>
      </dgm:spPr>
      <dgm:t>
        <a:bodyPr/>
        <a:lstStyle/>
        <a:p>
          <a:r>
            <a:rPr lang="en-GB" sz="1200" b="1" dirty="0">
              <a:latin typeface="Arial" panose="020B0604020202020204" pitchFamily="34" charset="0"/>
              <a:cs typeface="Arial" panose="020B0604020202020204" pitchFamily="34" charset="0"/>
            </a:rPr>
            <a:t>Continue to pursue clearer alignment with respective four nation and international occupational standards policy</a:t>
          </a:r>
          <a:endParaRPr lang="en-US" sz="1200" b="1" dirty="0">
            <a:latin typeface="Arial" panose="020B0604020202020204" pitchFamily="34" charset="0"/>
            <a:cs typeface="Arial" panose="020B0604020202020204" pitchFamily="34" charset="0"/>
          </a:endParaRPr>
        </a:p>
      </dgm:t>
    </dgm:pt>
    <dgm:pt modelId="{7C899593-C675-4C93-AF42-3526AF1597C9}" type="parTrans" cxnId="{CAE6EDAA-6937-4053-9F91-F9EE54A3FDA4}">
      <dgm:prSet/>
      <dgm:spPr/>
      <dgm:t>
        <a:bodyPr/>
        <a:lstStyle/>
        <a:p>
          <a:endParaRPr lang="en-US"/>
        </a:p>
      </dgm:t>
    </dgm:pt>
    <dgm:pt modelId="{A8081D1A-E01D-4CBF-8B85-30196586B4F8}" type="sibTrans" cxnId="{CAE6EDAA-6937-4053-9F91-F9EE54A3FDA4}">
      <dgm:prSet phldrT="07" phldr="0"/>
      <dgm:spPr/>
      <dgm:t>
        <a:bodyPr/>
        <a:lstStyle/>
        <a:p>
          <a:r>
            <a:rPr lang="en-US"/>
            <a:t>07</a:t>
          </a:r>
          <a:endParaRPr lang="en-US" dirty="0"/>
        </a:p>
      </dgm:t>
    </dgm:pt>
    <dgm:pt modelId="{7189E27F-1EBD-4EB3-A348-4573778FFCC0}" type="pres">
      <dgm:prSet presAssocID="{BC2111D6-1AAE-4178-8D62-3A1CF5470FF7}" presName="Name0" presStyleCnt="0">
        <dgm:presLayoutVars>
          <dgm:animLvl val="lvl"/>
          <dgm:resizeHandles val="exact"/>
        </dgm:presLayoutVars>
      </dgm:prSet>
      <dgm:spPr/>
    </dgm:pt>
    <dgm:pt modelId="{BA6D631E-00FC-4061-ABF6-82FE7DB95D55}" type="pres">
      <dgm:prSet presAssocID="{E9F525BD-EC13-4E03-9722-2F2F3520FC1D}" presName="compositeNode" presStyleCnt="0">
        <dgm:presLayoutVars>
          <dgm:bulletEnabled val="1"/>
        </dgm:presLayoutVars>
      </dgm:prSet>
      <dgm:spPr/>
    </dgm:pt>
    <dgm:pt modelId="{44CC3886-CD81-48AC-822F-78A6488AE381}" type="pres">
      <dgm:prSet presAssocID="{E9F525BD-EC13-4E03-9722-2F2F3520FC1D}" presName="bgRect" presStyleLbl="alignNode1" presStyleIdx="0" presStyleCnt="7" custScaleX="110000" custScaleY="256359"/>
      <dgm:spPr/>
    </dgm:pt>
    <dgm:pt modelId="{0323E02F-6A1F-4D23-B120-E7E7B9B81EC1}" type="pres">
      <dgm:prSet presAssocID="{B3CBCBEA-6257-4149-9F0F-BDF4E4E31460}" presName="sibTransNodeRect" presStyleLbl="alignNode1" presStyleIdx="0" presStyleCnt="7" custLinFactNeighborX="-406" custLinFactNeighborY="-93926">
        <dgm:presLayoutVars>
          <dgm:chMax val="0"/>
          <dgm:bulletEnabled val="1"/>
        </dgm:presLayoutVars>
      </dgm:prSet>
      <dgm:spPr/>
    </dgm:pt>
    <dgm:pt modelId="{4E6CA86E-43BA-4CC5-893D-3D617BEF9C77}" type="pres">
      <dgm:prSet presAssocID="{E9F525BD-EC13-4E03-9722-2F2F3520FC1D}" presName="nodeRect" presStyleLbl="alignNode1" presStyleIdx="0" presStyleCnt="7">
        <dgm:presLayoutVars>
          <dgm:bulletEnabled val="1"/>
        </dgm:presLayoutVars>
      </dgm:prSet>
      <dgm:spPr/>
    </dgm:pt>
    <dgm:pt modelId="{FB620FBC-808C-4FC0-9B2F-DB7365301FC8}" type="pres">
      <dgm:prSet presAssocID="{B3CBCBEA-6257-4149-9F0F-BDF4E4E31460}" presName="sibTrans" presStyleCnt="0"/>
      <dgm:spPr/>
    </dgm:pt>
    <dgm:pt modelId="{95558CFE-6D87-42D1-BE49-7E0ADBF798DD}" type="pres">
      <dgm:prSet presAssocID="{16025AE3-9B81-4D13-ABC3-38A588C4B28E}" presName="compositeNode" presStyleCnt="0">
        <dgm:presLayoutVars>
          <dgm:bulletEnabled val="1"/>
        </dgm:presLayoutVars>
      </dgm:prSet>
      <dgm:spPr/>
    </dgm:pt>
    <dgm:pt modelId="{436A0B82-9857-4010-B5FE-93B397AFCE42}" type="pres">
      <dgm:prSet presAssocID="{16025AE3-9B81-4D13-ABC3-38A588C4B28E}" presName="bgRect" presStyleLbl="alignNode1" presStyleIdx="1" presStyleCnt="7" custScaleY="256359"/>
      <dgm:spPr/>
    </dgm:pt>
    <dgm:pt modelId="{7511A3EB-8A2B-491C-92D6-616E8A351136}" type="pres">
      <dgm:prSet presAssocID="{5C81D40A-F021-4417-A133-91CCADB1F43A}" presName="sibTransNodeRect" presStyleLbl="alignNode1" presStyleIdx="1" presStyleCnt="7" custLinFactNeighborX="-2113" custLinFactNeighborY="-89523">
        <dgm:presLayoutVars>
          <dgm:chMax val="0"/>
          <dgm:bulletEnabled val="1"/>
        </dgm:presLayoutVars>
      </dgm:prSet>
      <dgm:spPr/>
    </dgm:pt>
    <dgm:pt modelId="{F6769301-43A2-415A-9874-C8B3244CE222}" type="pres">
      <dgm:prSet presAssocID="{16025AE3-9B81-4D13-ABC3-38A588C4B28E}" presName="nodeRect" presStyleLbl="alignNode1" presStyleIdx="1" presStyleCnt="7">
        <dgm:presLayoutVars>
          <dgm:bulletEnabled val="1"/>
        </dgm:presLayoutVars>
      </dgm:prSet>
      <dgm:spPr/>
    </dgm:pt>
    <dgm:pt modelId="{985B8B5E-F226-46A1-B9DF-82B3204A15D1}" type="pres">
      <dgm:prSet presAssocID="{5C81D40A-F021-4417-A133-91CCADB1F43A}" presName="sibTrans" presStyleCnt="0"/>
      <dgm:spPr/>
    </dgm:pt>
    <dgm:pt modelId="{7749F9BF-2F26-448A-A9C1-7DC378837908}" type="pres">
      <dgm:prSet presAssocID="{419B2E99-FFF4-4BF9-883D-AEB22F26C0CF}" presName="compositeNode" presStyleCnt="0">
        <dgm:presLayoutVars>
          <dgm:bulletEnabled val="1"/>
        </dgm:presLayoutVars>
      </dgm:prSet>
      <dgm:spPr/>
    </dgm:pt>
    <dgm:pt modelId="{72907EF7-4C9E-4CF1-9E4F-35DBFFF0BF52}" type="pres">
      <dgm:prSet presAssocID="{419B2E99-FFF4-4BF9-883D-AEB22F26C0CF}" presName="bgRect" presStyleLbl="alignNode1" presStyleIdx="2" presStyleCnt="7" custScaleX="100737" custScaleY="256359"/>
      <dgm:spPr/>
    </dgm:pt>
    <dgm:pt modelId="{021DFCF4-A25E-4C3F-B741-3793277EF8E2}" type="pres">
      <dgm:prSet presAssocID="{01C68F3B-0237-4043-9538-8B60D856CBEA}" presName="sibTransNodeRect" presStyleLbl="alignNode1" presStyleIdx="2" presStyleCnt="7" custLinFactNeighborX="1409" custLinFactNeighborY="-90991">
        <dgm:presLayoutVars>
          <dgm:chMax val="0"/>
          <dgm:bulletEnabled val="1"/>
        </dgm:presLayoutVars>
      </dgm:prSet>
      <dgm:spPr/>
    </dgm:pt>
    <dgm:pt modelId="{3E731D81-F5B5-42BE-92A5-BC90CB1B5C31}" type="pres">
      <dgm:prSet presAssocID="{419B2E99-FFF4-4BF9-883D-AEB22F26C0CF}" presName="nodeRect" presStyleLbl="alignNode1" presStyleIdx="2" presStyleCnt="7">
        <dgm:presLayoutVars>
          <dgm:bulletEnabled val="1"/>
        </dgm:presLayoutVars>
      </dgm:prSet>
      <dgm:spPr/>
    </dgm:pt>
    <dgm:pt modelId="{A17CD7B3-6A6B-46D7-AAB3-E99C07155CF7}" type="pres">
      <dgm:prSet presAssocID="{01C68F3B-0237-4043-9538-8B60D856CBEA}" presName="sibTrans" presStyleCnt="0"/>
      <dgm:spPr/>
    </dgm:pt>
    <dgm:pt modelId="{1ED07B69-FDDD-44C4-98E0-32C0A18F9F5B}" type="pres">
      <dgm:prSet presAssocID="{7631E956-3BF5-4365-B588-2E3EF810CA68}" presName="compositeNode" presStyleCnt="0">
        <dgm:presLayoutVars>
          <dgm:bulletEnabled val="1"/>
        </dgm:presLayoutVars>
      </dgm:prSet>
      <dgm:spPr/>
    </dgm:pt>
    <dgm:pt modelId="{62B6781A-7DD8-4B3C-8A8B-F999CF7DDE26}" type="pres">
      <dgm:prSet presAssocID="{7631E956-3BF5-4365-B588-2E3EF810CA68}" presName="bgRect" presStyleLbl="alignNode1" presStyleIdx="3" presStyleCnt="7" custScaleY="256359" custLinFactNeighborX="666" custLinFactNeighborY="1726"/>
      <dgm:spPr/>
    </dgm:pt>
    <dgm:pt modelId="{9A6A0AD1-7D24-4786-8AB4-045D00257334}" type="pres">
      <dgm:prSet presAssocID="{AA6E440B-C38B-4F6E-8010-E3FBEBCE8D1B}" presName="sibTransNodeRect" presStyleLbl="alignNode1" presStyleIdx="3" presStyleCnt="7" custLinFactNeighborX="2113" custLinFactNeighborY="-89523">
        <dgm:presLayoutVars>
          <dgm:chMax val="0"/>
          <dgm:bulletEnabled val="1"/>
        </dgm:presLayoutVars>
      </dgm:prSet>
      <dgm:spPr/>
    </dgm:pt>
    <dgm:pt modelId="{744DED62-4A96-45CC-B8EE-37D5E36489FD}" type="pres">
      <dgm:prSet presAssocID="{7631E956-3BF5-4365-B588-2E3EF810CA68}" presName="nodeRect" presStyleLbl="alignNode1" presStyleIdx="3" presStyleCnt="7">
        <dgm:presLayoutVars>
          <dgm:bulletEnabled val="1"/>
        </dgm:presLayoutVars>
      </dgm:prSet>
      <dgm:spPr/>
    </dgm:pt>
    <dgm:pt modelId="{EBBC51A3-95D8-44FE-AD4B-1FEE61573672}" type="pres">
      <dgm:prSet presAssocID="{AA6E440B-C38B-4F6E-8010-E3FBEBCE8D1B}" presName="sibTrans" presStyleCnt="0"/>
      <dgm:spPr/>
    </dgm:pt>
    <dgm:pt modelId="{DB42FAC0-D3C1-4CD1-91D2-D97DFFA27C04}" type="pres">
      <dgm:prSet presAssocID="{F1AAC34A-06B9-427E-8038-E6472D7F2F5A}" presName="compositeNode" presStyleCnt="0">
        <dgm:presLayoutVars>
          <dgm:bulletEnabled val="1"/>
        </dgm:presLayoutVars>
      </dgm:prSet>
      <dgm:spPr/>
    </dgm:pt>
    <dgm:pt modelId="{06A2EE43-07D5-41D2-B0A3-761994BC6EBC}" type="pres">
      <dgm:prSet presAssocID="{F1AAC34A-06B9-427E-8038-E6472D7F2F5A}" presName="bgRect" presStyleLbl="alignNode1" presStyleIdx="4" presStyleCnt="7" custScaleY="256359"/>
      <dgm:spPr/>
    </dgm:pt>
    <dgm:pt modelId="{6285099A-E51E-4802-84C9-CB8EC6C08731}" type="pres">
      <dgm:prSet presAssocID="{9CBC203A-7842-481C-9295-D609479D3A22}" presName="sibTransNodeRect" presStyleLbl="alignNode1" presStyleIdx="4" presStyleCnt="7" custLinFactNeighborY="-88056">
        <dgm:presLayoutVars>
          <dgm:chMax val="0"/>
          <dgm:bulletEnabled val="1"/>
        </dgm:presLayoutVars>
      </dgm:prSet>
      <dgm:spPr/>
    </dgm:pt>
    <dgm:pt modelId="{A1E24D03-6F51-4F3B-A9E2-A5A3BB55BEAF}" type="pres">
      <dgm:prSet presAssocID="{F1AAC34A-06B9-427E-8038-E6472D7F2F5A}" presName="nodeRect" presStyleLbl="alignNode1" presStyleIdx="4" presStyleCnt="7">
        <dgm:presLayoutVars>
          <dgm:bulletEnabled val="1"/>
        </dgm:presLayoutVars>
      </dgm:prSet>
      <dgm:spPr/>
    </dgm:pt>
    <dgm:pt modelId="{D454AD71-B11A-4FBE-87DC-AB35F61CFF94}" type="pres">
      <dgm:prSet presAssocID="{9CBC203A-7842-481C-9295-D609479D3A22}" presName="sibTrans" presStyleCnt="0"/>
      <dgm:spPr/>
    </dgm:pt>
    <dgm:pt modelId="{E6203A4F-932B-4420-B14D-830FC8237BCB}" type="pres">
      <dgm:prSet presAssocID="{09D93B11-88F4-47A6-A4F5-3D6872C4FF54}" presName="compositeNode" presStyleCnt="0">
        <dgm:presLayoutVars>
          <dgm:bulletEnabled val="1"/>
        </dgm:presLayoutVars>
      </dgm:prSet>
      <dgm:spPr/>
    </dgm:pt>
    <dgm:pt modelId="{5F6A795E-DADE-4308-93DC-71BC36DBEBB7}" type="pres">
      <dgm:prSet presAssocID="{09D93B11-88F4-47A6-A4F5-3D6872C4FF54}" presName="bgRect" presStyleLbl="alignNode1" presStyleIdx="5" presStyleCnt="7" custScaleY="256359"/>
      <dgm:spPr/>
    </dgm:pt>
    <dgm:pt modelId="{337B4E61-4D4D-48E5-9FA5-444007ADFACD}" type="pres">
      <dgm:prSet presAssocID="{DA8D5A2E-73A1-4976-87FD-8826DFDB5C34}" presName="sibTransNodeRect" presStyleLbl="alignNode1" presStyleIdx="5" presStyleCnt="7" custLinFactNeighborY="-90991">
        <dgm:presLayoutVars>
          <dgm:chMax val="0"/>
          <dgm:bulletEnabled val="1"/>
        </dgm:presLayoutVars>
      </dgm:prSet>
      <dgm:spPr/>
    </dgm:pt>
    <dgm:pt modelId="{9AD3E12D-5C9E-4682-A62F-56611539B296}" type="pres">
      <dgm:prSet presAssocID="{09D93B11-88F4-47A6-A4F5-3D6872C4FF54}" presName="nodeRect" presStyleLbl="alignNode1" presStyleIdx="5" presStyleCnt="7">
        <dgm:presLayoutVars>
          <dgm:bulletEnabled val="1"/>
        </dgm:presLayoutVars>
      </dgm:prSet>
      <dgm:spPr/>
    </dgm:pt>
    <dgm:pt modelId="{F6405EDF-2CC9-4659-991E-5A9BA489AB49}" type="pres">
      <dgm:prSet presAssocID="{DA8D5A2E-73A1-4976-87FD-8826DFDB5C34}" presName="sibTrans" presStyleCnt="0"/>
      <dgm:spPr/>
    </dgm:pt>
    <dgm:pt modelId="{AE057E90-1A35-408A-A93F-029E5EA06127}" type="pres">
      <dgm:prSet presAssocID="{AFB7B2A5-7E5D-481B-B315-F8DFCB0820CB}" presName="compositeNode" presStyleCnt="0">
        <dgm:presLayoutVars>
          <dgm:bulletEnabled val="1"/>
        </dgm:presLayoutVars>
      </dgm:prSet>
      <dgm:spPr/>
    </dgm:pt>
    <dgm:pt modelId="{D9F4FD53-AA66-48DB-9F06-9C17053944F1}" type="pres">
      <dgm:prSet presAssocID="{AFB7B2A5-7E5D-481B-B315-F8DFCB0820CB}" presName="bgRect" presStyleLbl="alignNode1" presStyleIdx="6" presStyleCnt="7" custScaleY="256359" custLinFactNeighborX="1285"/>
      <dgm:spPr/>
    </dgm:pt>
    <dgm:pt modelId="{F2FF0A0C-A171-48AA-97AA-64BEDE814CAA}" type="pres">
      <dgm:prSet presAssocID="{A8081D1A-E01D-4CBF-8B85-30196586B4F8}" presName="sibTransNodeRect" presStyleLbl="alignNode1" presStyleIdx="6" presStyleCnt="7" custLinFactNeighborX="638" custLinFactNeighborY="-91612">
        <dgm:presLayoutVars>
          <dgm:chMax val="0"/>
          <dgm:bulletEnabled val="1"/>
        </dgm:presLayoutVars>
      </dgm:prSet>
      <dgm:spPr/>
    </dgm:pt>
    <dgm:pt modelId="{8F7EF217-EA30-4651-86A9-5D3D8367CE4C}" type="pres">
      <dgm:prSet presAssocID="{AFB7B2A5-7E5D-481B-B315-F8DFCB0820CB}" presName="nodeRect" presStyleLbl="alignNode1" presStyleIdx="6" presStyleCnt="7">
        <dgm:presLayoutVars>
          <dgm:bulletEnabled val="1"/>
        </dgm:presLayoutVars>
      </dgm:prSet>
      <dgm:spPr/>
    </dgm:pt>
  </dgm:ptLst>
  <dgm:cxnLst>
    <dgm:cxn modelId="{9C9E9204-37D1-49C1-B35F-0D0B7E386308}" type="presOf" srcId="{E9F525BD-EC13-4E03-9722-2F2F3520FC1D}" destId="{4E6CA86E-43BA-4CC5-893D-3D617BEF9C77}" srcOrd="1" destOrd="0" presId="urn:microsoft.com/office/officeart/2016/7/layout/LinearBlockProcessNumbered"/>
    <dgm:cxn modelId="{1197F908-6C88-41D6-9009-5741AED7EF67}" type="presOf" srcId="{09D93B11-88F4-47A6-A4F5-3D6872C4FF54}" destId="{9AD3E12D-5C9E-4682-A62F-56611539B296}" srcOrd="1" destOrd="0" presId="urn:microsoft.com/office/officeart/2016/7/layout/LinearBlockProcessNumbered"/>
    <dgm:cxn modelId="{27976423-F804-4D00-A7DE-0D1ED0222F9A}" type="presOf" srcId="{DA8D5A2E-73A1-4976-87FD-8826DFDB5C34}" destId="{337B4E61-4D4D-48E5-9FA5-444007ADFACD}" srcOrd="0" destOrd="0" presId="urn:microsoft.com/office/officeart/2016/7/layout/LinearBlockProcessNumbered"/>
    <dgm:cxn modelId="{BDB5BC3F-675A-4D62-83A3-0A52BF5ECFD6}" type="presOf" srcId="{7631E956-3BF5-4365-B588-2E3EF810CA68}" destId="{744DED62-4A96-45CC-B8EE-37D5E36489FD}" srcOrd="1" destOrd="0" presId="urn:microsoft.com/office/officeart/2016/7/layout/LinearBlockProcessNumbered"/>
    <dgm:cxn modelId="{8937C25E-2733-4FA9-B1DB-A5994EDD7DFB}" type="presOf" srcId="{16025AE3-9B81-4D13-ABC3-38A588C4B28E}" destId="{F6769301-43A2-415A-9874-C8B3244CE222}" srcOrd="1" destOrd="0" presId="urn:microsoft.com/office/officeart/2016/7/layout/LinearBlockProcessNumbered"/>
    <dgm:cxn modelId="{FD30C160-86C7-4B22-BF7D-9E0008510B03}" type="presOf" srcId="{5C81D40A-F021-4417-A133-91CCADB1F43A}" destId="{7511A3EB-8A2B-491C-92D6-616E8A351136}" srcOrd="0" destOrd="0" presId="urn:microsoft.com/office/officeart/2016/7/layout/LinearBlockProcessNumbered"/>
    <dgm:cxn modelId="{DE4A9A6A-A7CF-47C5-BE1D-39E36381D6F2}" type="presOf" srcId="{16025AE3-9B81-4D13-ABC3-38A588C4B28E}" destId="{436A0B82-9857-4010-B5FE-93B397AFCE42}" srcOrd="0" destOrd="0" presId="urn:microsoft.com/office/officeart/2016/7/layout/LinearBlockProcessNumbered"/>
    <dgm:cxn modelId="{06BF2B6B-F2BA-457D-B144-089311368122}" srcId="{BC2111D6-1AAE-4178-8D62-3A1CF5470FF7}" destId="{F1AAC34A-06B9-427E-8038-E6472D7F2F5A}" srcOrd="4" destOrd="0" parTransId="{26940326-19DD-443C-9A0B-88937F3C751C}" sibTransId="{9CBC203A-7842-481C-9295-D609479D3A22}"/>
    <dgm:cxn modelId="{A6F6846E-4E38-49A5-8135-A06D7B224680}" srcId="{BC2111D6-1AAE-4178-8D62-3A1CF5470FF7}" destId="{E9F525BD-EC13-4E03-9722-2F2F3520FC1D}" srcOrd="0" destOrd="0" parTransId="{D58AA411-EF04-407F-8501-2BC0959AABF5}" sibTransId="{B3CBCBEA-6257-4149-9F0F-BDF4E4E31460}"/>
    <dgm:cxn modelId="{4677C253-C0A3-4F4C-BBDD-DA11C80AE63B}" srcId="{BC2111D6-1AAE-4178-8D62-3A1CF5470FF7}" destId="{16025AE3-9B81-4D13-ABC3-38A588C4B28E}" srcOrd="1" destOrd="0" parTransId="{2C5727DD-CD50-4D94-BE6B-3AE401ADC2CB}" sibTransId="{5C81D40A-F021-4417-A133-91CCADB1F43A}"/>
    <dgm:cxn modelId="{0A04C778-C4E1-458B-B046-F06C4EE7DD11}" srcId="{BC2111D6-1AAE-4178-8D62-3A1CF5470FF7}" destId="{09D93B11-88F4-47A6-A4F5-3D6872C4FF54}" srcOrd="5" destOrd="0" parTransId="{00AABC72-6882-4692-AE4D-D0755752DD54}" sibTransId="{DA8D5A2E-73A1-4976-87FD-8826DFDB5C34}"/>
    <dgm:cxn modelId="{0A9C7486-E4BF-4CCA-9F68-CBB213D80EAF}" srcId="{BC2111D6-1AAE-4178-8D62-3A1CF5470FF7}" destId="{419B2E99-FFF4-4BF9-883D-AEB22F26C0CF}" srcOrd="2" destOrd="0" parTransId="{982F4D6F-E987-4E19-AA93-175CF3FCC40D}" sibTransId="{01C68F3B-0237-4043-9538-8B60D856CBEA}"/>
    <dgm:cxn modelId="{E8C89E8E-9ADB-468B-BE4A-672B39E3F8D9}" type="presOf" srcId="{F1AAC34A-06B9-427E-8038-E6472D7F2F5A}" destId="{06A2EE43-07D5-41D2-B0A3-761994BC6EBC}" srcOrd="0" destOrd="0" presId="urn:microsoft.com/office/officeart/2016/7/layout/LinearBlockProcessNumbered"/>
    <dgm:cxn modelId="{9615D493-C6AC-40DE-B5A8-3249E5762775}" type="presOf" srcId="{B3CBCBEA-6257-4149-9F0F-BDF4E4E31460}" destId="{0323E02F-6A1F-4D23-B120-E7E7B9B81EC1}" srcOrd="0" destOrd="0" presId="urn:microsoft.com/office/officeart/2016/7/layout/LinearBlockProcessNumbered"/>
    <dgm:cxn modelId="{5AF0B094-2139-4E8D-B305-6FD2E2BDE208}" type="presOf" srcId="{A8081D1A-E01D-4CBF-8B85-30196586B4F8}" destId="{F2FF0A0C-A171-48AA-97AA-64BEDE814CAA}" srcOrd="0" destOrd="0" presId="urn:microsoft.com/office/officeart/2016/7/layout/LinearBlockProcessNumbered"/>
    <dgm:cxn modelId="{CBC27C9D-0F3C-4A0B-8FCE-891C30DC9B1B}" type="presOf" srcId="{7631E956-3BF5-4365-B588-2E3EF810CA68}" destId="{62B6781A-7DD8-4B3C-8A8B-F999CF7DDE26}" srcOrd="0" destOrd="0" presId="urn:microsoft.com/office/officeart/2016/7/layout/LinearBlockProcessNumbered"/>
    <dgm:cxn modelId="{C93B9BA7-8FFA-4F1D-A846-ACCF438AA823}" type="presOf" srcId="{AFB7B2A5-7E5D-481B-B315-F8DFCB0820CB}" destId="{D9F4FD53-AA66-48DB-9F06-9C17053944F1}" srcOrd="0" destOrd="0" presId="urn:microsoft.com/office/officeart/2016/7/layout/LinearBlockProcessNumbered"/>
    <dgm:cxn modelId="{CAE6EDAA-6937-4053-9F91-F9EE54A3FDA4}" srcId="{BC2111D6-1AAE-4178-8D62-3A1CF5470FF7}" destId="{AFB7B2A5-7E5D-481B-B315-F8DFCB0820CB}" srcOrd="6" destOrd="0" parTransId="{7C899593-C675-4C93-AF42-3526AF1597C9}" sibTransId="{A8081D1A-E01D-4CBF-8B85-30196586B4F8}"/>
    <dgm:cxn modelId="{307F29B0-33B4-4675-9834-D7934427AC76}" type="presOf" srcId="{9CBC203A-7842-481C-9295-D609479D3A22}" destId="{6285099A-E51E-4802-84C9-CB8EC6C08731}" srcOrd="0" destOrd="0" presId="urn:microsoft.com/office/officeart/2016/7/layout/LinearBlockProcessNumbered"/>
    <dgm:cxn modelId="{E0AFA4B2-BE9D-4853-87CA-CCF26C4AFFF4}" type="presOf" srcId="{419B2E99-FFF4-4BF9-883D-AEB22F26C0CF}" destId="{72907EF7-4C9E-4CF1-9E4F-35DBFFF0BF52}" srcOrd="0" destOrd="0" presId="urn:microsoft.com/office/officeart/2016/7/layout/LinearBlockProcessNumbered"/>
    <dgm:cxn modelId="{AC2786B4-41D6-496E-9743-7C5BC152B9BF}" type="presOf" srcId="{BC2111D6-1AAE-4178-8D62-3A1CF5470FF7}" destId="{7189E27F-1EBD-4EB3-A348-4573778FFCC0}" srcOrd="0" destOrd="0" presId="urn:microsoft.com/office/officeart/2016/7/layout/LinearBlockProcessNumbered"/>
    <dgm:cxn modelId="{A064C0B9-4CB8-4A4E-8AF3-99ED4F0C4698}" type="presOf" srcId="{F1AAC34A-06B9-427E-8038-E6472D7F2F5A}" destId="{A1E24D03-6F51-4F3B-A9E2-A5A3BB55BEAF}" srcOrd="1" destOrd="0" presId="urn:microsoft.com/office/officeart/2016/7/layout/LinearBlockProcessNumbered"/>
    <dgm:cxn modelId="{06D751BE-2833-47EB-95E8-D52F0C2EC030}" type="presOf" srcId="{AA6E440B-C38B-4F6E-8010-E3FBEBCE8D1B}" destId="{9A6A0AD1-7D24-4786-8AB4-045D00257334}" srcOrd="0" destOrd="0" presId="urn:microsoft.com/office/officeart/2016/7/layout/LinearBlockProcessNumbered"/>
    <dgm:cxn modelId="{BB6CC5C0-53A4-4F4A-9465-2E59FC45A4CA}" type="presOf" srcId="{01C68F3B-0237-4043-9538-8B60D856CBEA}" destId="{021DFCF4-A25E-4C3F-B741-3793277EF8E2}" srcOrd="0" destOrd="0" presId="urn:microsoft.com/office/officeart/2016/7/layout/LinearBlockProcessNumbered"/>
    <dgm:cxn modelId="{BB4406CB-1C74-43E3-B650-F9461DFCD80D}" type="presOf" srcId="{AFB7B2A5-7E5D-481B-B315-F8DFCB0820CB}" destId="{8F7EF217-EA30-4651-86A9-5D3D8367CE4C}" srcOrd="1" destOrd="0" presId="urn:microsoft.com/office/officeart/2016/7/layout/LinearBlockProcessNumbered"/>
    <dgm:cxn modelId="{044851CE-E605-4B0C-8023-E39551547AEB}" type="presOf" srcId="{E9F525BD-EC13-4E03-9722-2F2F3520FC1D}" destId="{44CC3886-CD81-48AC-822F-78A6488AE381}" srcOrd="0" destOrd="0" presId="urn:microsoft.com/office/officeart/2016/7/layout/LinearBlockProcessNumbered"/>
    <dgm:cxn modelId="{93FCEACF-A077-4E29-83FA-461C49D6F90D}" srcId="{BC2111D6-1AAE-4178-8D62-3A1CF5470FF7}" destId="{7631E956-3BF5-4365-B588-2E3EF810CA68}" srcOrd="3" destOrd="0" parTransId="{B6BE75D8-8A99-4218-8734-C94EAC8566CF}" sibTransId="{AA6E440B-C38B-4F6E-8010-E3FBEBCE8D1B}"/>
    <dgm:cxn modelId="{8D5470DA-F77E-437F-9891-1E5A7C5D43D2}" type="presOf" srcId="{419B2E99-FFF4-4BF9-883D-AEB22F26C0CF}" destId="{3E731D81-F5B5-42BE-92A5-BC90CB1B5C31}" srcOrd="1" destOrd="0" presId="urn:microsoft.com/office/officeart/2016/7/layout/LinearBlockProcessNumbered"/>
    <dgm:cxn modelId="{486058E2-B0E3-41F8-9B17-BA6C593A15FD}" type="presOf" srcId="{09D93B11-88F4-47A6-A4F5-3D6872C4FF54}" destId="{5F6A795E-DADE-4308-93DC-71BC36DBEBB7}" srcOrd="0" destOrd="0" presId="urn:microsoft.com/office/officeart/2016/7/layout/LinearBlockProcessNumbered"/>
    <dgm:cxn modelId="{2076CDDA-8635-4666-A5D6-19C06D92F8FD}" type="presParOf" srcId="{7189E27F-1EBD-4EB3-A348-4573778FFCC0}" destId="{BA6D631E-00FC-4061-ABF6-82FE7DB95D55}" srcOrd="0" destOrd="0" presId="urn:microsoft.com/office/officeart/2016/7/layout/LinearBlockProcessNumbered"/>
    <dgm:cxn modelId="{D7421258-5532-46C6-BF74-3F8169A26196}" type="presParOf" srcId="{BA6D631E-00FC-4061-ABF6-82FE7DB95D55}" destId="{44CC3886-CD81-48AC-822F-78A6488AE381}" srcOrd="0" destOrd="0" presId="urn:microsoft.com/office/officeart/2016/7/layout/LinearBlockProcessNumbered"/>
    <dgm:cxn modelId="{65D7ED23-9298-45E9-9A7B-9B833FB0DF04}" type="presParOf" srcId="{BA6D631E-00FC-4061-ABF6-82FE7DB95D55}" destId="{0323E02F-6A1F-4D23-B120-E7E7B9B81EC1}" srcOrd="1" destOrd="0" presId="urn:microsoft.com/office/officeart/2016/7/layout/LinearBlockProcessNumbered"/>
    <dgm:cxn modelId="{9CD75A55-1B9E-47F9-A01C-93A1590CE92C}" type="presParOf" srcId="{BA6D631E-00FC-4061-ABF6-82FE7DB95D55}" destId="{4E6CA86E-43BA-4CC5-893D-3D617BEF9C77}" srcOrd="2" destOrd="0" presId="urn:microsoft.com/office/officeart/2016/7/layout/LinearBlockProcessNumbered"/>
    <dgm:cxn modelId="{69C8CCC8-A162-4C8E-AFCF-DBE0E3AA9BC1}" type="presParOf" srcId="{7189E27F-1EBD-4EB3-A348-4573778FFCC0}" destId="{FB620FBC-808C-4FC0-9B2F-DB7365301FC8}" srcOrd="1" destOrd="0" presId="urn:microsoft.com/office/officeart/2016/7/layout/LinearBlockProcessNumbered"/>
    <dgm:cxn modelId="{B61C385E-14BF-4CC9-BBC5-8E0C1299C4BF}" type="presParOf" srcId="{7189E27F-1EBD-4EB3-A348-4573778FFCC0}" destId="{95558CFE-6D87-42D1-BE49-7E0ADBF798DD}" srcOrd="2" destOrd="0" presId="urn:microsoft.com/office/officeart/2016/7/layout/LinearBlockProcessNumbered"/>
    <dgm:cxn modelId="{591A1313-2487-4CDF-9CD8-CA164FA06D77}" type="presParOf" srcId="{95558CFE-6D87-42D1-BE49-7E0ADBF798DD}" destId="{436A0B82-9857-4010-B5FE-93B397AFCE42}" srcOrd="0" destOrd="0" presId="urn:microsoft.com/office/officeart/2016/7/layout/LinearBlockProcessNumbered"/>
    <dgm:cxn modelId="{0A5ABF59-9770-4F64-ACAF-AE698843C38E}" type="presParOf" srcId="{95558CFE-6D87-42D1-BE49-7E0ADBF798DD}" destId="{7511A3EB-8A2B-491C-92D6-616E8A351136}" srcOrd="1" destOrd="0" presId="urn:microsoft.com/office/officeart/2016/7/layout/LinearBlockProcessNumbered"/>
    <dgm:cxn modelId="{3967AFB1-BA21-4E9C-8621-32A36E74AE99}" type="presParOf" srcId="{95558CFE-6D87-42D1-BE49-7E0ADBF798DD}" destId="{F6769301-43A2-415A-9874-C8B3244CE222}" srcOrd="2" destOrd="0" presId="urn:microsoft.com/office/officeart/2016/7/layout/LinearBlockProcessNumbered"/>
    <dgm:cxn modelId="{F52EF14C-5895-4539-9CD7-42248F8393FE}" type="presParOf" srcId="{7189E27F-1EBD-4EB3-A348-4573778FFCC0}" destId="{985B8B5E-F226-46A1-B9DF-82B3204A15D1}" srcOrd="3" destOrd="0" presId="urn:microsoft.com/office/officeart/2016/7/layout/LinearBlockProcessNumbered"/>
    <dgm:cxn modelId="{4A6F88EC-1806-4943-A210-413ADD0DBDE0}" type="presParOf" srcId="{7189E27F-1EBD-4EB3-A348-4573778FFCC0}" destId="{7749F9BF-2F26-448A-A9C1-7DC378837908}" srcOrd="4" destOrd="0" presId="urn:microsoft.com/office/officeart/2016/7/layout/LinearBlockProcessNumbered"/>
    <dgm:cxn modelId="{218CC5FF-0D2F-4182-A5F3-F5C1D4751CAB}" type="presParOf" srcId="{7749F9BF-2F26-448A-A9C1-7DC378837908}" destId="{72907EF7-4C9E-4CF1-9E4F-35DBFFF0BF52}" srcOrd="0" destOrd="0" presId="urn:microsoft.com/office/officeart/2016/7/layout/LinearBlockProcessNumbered"/>
    <dgm:cxn modelId="{A31EE94E-A14B-4171-ADD3-147F3CC89521}" type="presParOf" srcId="{7749F9BF-2F26-448A-A9C1-7DC378837908}" destId="{021DFCF4-A25E-4C3F-B741-3793277EF8E2}" srcOrd="1" destOrd="0" presId="urn:microsoft.com/office/officeart/2016/7/layout/LinearBlockProcessNumbered"/>
    <dgm:cxn modelId="{F55FBC90-E536-4DB4-96AC-175CE75A7D35}" type="presParOf" srcId="{7749F9BF-2F26-448A-A9C1-7DC378837908}" destId="{3E731D81-F5B5-42BE-92A5-BC90CB1B5C31}" srcOrd="2" destOrd="0" presId="urn:microsoft.com/office/officeart/2016/7/layout/LinearBlockProcessNumbered"/>
    <dgm:cxn modelId="{48AB6D71-F7FC-42B0-AB44-6F19210380FD}" type="presParOf" srcId="{7189E27F-1EBD-4EB3-A348-4573778FFCC0}" destId="{A17CD7B3-6A6B-46D7-AAB3-E99C07155CF7}" srcOrd="5" destOrd="0" presId="urn:microsoft.com/office/officeart/2016/7/layout/LinearBlockProcessNumbered"/>
    <dgm:cxn modelId="{4B369036-80CE-421E-A38D-916D834490A3}" type="presParOf" srcId="{7189E27F-1EBD-4EB3-A348-4573778FFCC0}" destId="{1ED07B69-FDDD-44C4-98E0-32C0A18F9F5B}" srcOrd="6" destOrd="0" presId="urn:microsoft.com/office/officeart/2016/7/layout/LinearBlockProcessNumbered"/>
    <dgm:cxn modelId="{2A3893AB-28C0-4CCE-B140-7C0D1DBFA428}" type="presParOf" srcId="{1ED07B69-FDDD-44C4-98E0-32C0A18F9F5B}" destId="{62B6781A-7DD8-4B3C-8A8B-F999CF7DDE26}" srcOrd="0" destOrd="0" presId="urn:microsoft.com/office/officeart/2016/7/layout/LinearBlockProcessNumbered"/>
    <dgm:cxn modelId="{ABD718AC-7256-42EF-871E-BD6CC3D895FF}" type="presParOf" srcId="{1ED07B69-FDDD-44C4-98E0-32C0A18F9F5B}" destId="{9A6A0AD1-7D24-4786-8AB4-045D00257334}" srcOrd="1" destOrd="0" presId="urn:microsoft.com/office/officeart/2016/7/layout/LinearBlockProcessNumbered"/>
    <dgm:cxn modelId="{E1281459-B3F7-439F-9BCA-A480B0263574}" type="presParOf" srcId="{1ED07B69-FDDD-44C4-98E0-32C0A18F9F5B}" destId="{744DED62-4A96-45CC-B8EE-37D5E36489FD}" srcOrd="2" destOrd="0" presId="urn:microsoft.com/office/officeart/2016/7/layout/LinearBlockProcessNumbered"/>
    <dgm:cxn modelId="{1194520D-C6A1-4AF0-B0DF-2197EA773F24}" type="presParOf" srcId="{7189E27F-1EBD-4EB3-A348-4573778FFCC0}" destId="{EBBC51A3-95D8-44FE-AD4B-1FEE61573672}" srcOrd="7" destOrd="0" presId="urn:microsoft.com/office/officeart/2016/7/layout/LinearBlockProcessNumbered"/>
    <dgm:cxn modelId="{64175BCA-2C46-4E00-AB0D-28406959DF88}" type="presParOf" srcId="{7189E27F-1EBD-4EB3-A348-4573778FFCC0}" destId="{DB42FAC0-D3C1-4CD1-91D2-D97DFFA27C04}" srcOrd="8" destOrd="0" presId="urn:microsoft.com/office/officeart/2016/7/layout/LinearBlockProcessNumbered"/>
    <dgm:cxn modelId="{8E70D4FC-F08B-40AA-99A7-B374EDB3F98B}" type="presParOf" srcId="{DB42FAC0-D3C1-4CD1-91D2-D97DFFA27C04}" destId="{06A2EE43-07D5-41D2-B0A3-761994BC6EBC}" srcOrd="0" destOrd="0" presId="urn:microsoft.com/office/officeart/2016/7/layout/LinearBlockProcessNumbered"/>
    <dgm:cxn modelId="{CA492BDF-B729-479F-895C-7565B74CD55E}" type="presParOf" srcId="{DB42FAC0-D3C1-4CD1-91D2-D97DFFA27C04}" destId="{6285099A-E51E-4802-84C9-CB8EC6C08731}" srcOrd="1" destOrd="0" presId="urn:microsoft.com/office/officeart/2016/7/layout/LinearBlockProcessNumbered"/>
    <dgm:cxn modelId="{FACAB388-9499-4965-A93F-B7F8DF033D93}" type="presParOf" srcId="{DB42FAC0-D3C1-4CD1-91D2-D97DFFA27C04}" destId="{A1E24D03-6F51-4F3B-A9E2-A5A3BB55BEAF}" srcOrd="2" destOrd="0" presId="urn:microsoft.com/office/officeart/2016/7/layout/LinearBlockProcessNumbered"/>
    <dgm:cxn modelId="{9915F590-8E18-47A1-A28D-DDC3F8AF5D4E}" type="presParOf" srcId="{7189E27F-1EBD-4EB3-A348-4573778FFCC0}" destId="{D454AD71-B11A-4FBE-87DC-AB35F61CFF94}" srcOrd="9" destOrd="0" presId="urn:microsoft.com/office/officeart/2016/7/layout/LinearBlockProcessNumbered"/>
    <dgm:cxn modelId="{883F87C6-A9B3-46D6-9687-1FA8316A1E03}" type="presParOf" srcId="{7189E27F-1EBD-4EB3-A348-4573778FFCC0}" destId="{E6203A4F-932B-4420-B14D-830FC8237BCB}" srcOrd="10" destOrd="0" presId="urn:microsoft.com/office/officeart/2016/7/layout/LinearBlockProcessNumbered"/>
    <dgm:cxn modelId="{C34330C1-33CD-4F37-8705-80EB7E0EAD25}" type="presParOf" srcId="{E6203A4F-932B-4420-B14D-830FC8237BCB}" destId="{5F6A795E-DADE-4308-93DC-71BC36DBEBB7}" srcOrd="0" destOrd="0" presId="urn:microsoft.com/office/officeart/2016/7/layout/LinearBlockProcessNumbered"/>
    <dgm:cxn modelId="{DB654E11-63AD-431D-95E2-08584F599F6B}" type="presParOf" srcId="{E6203A4F-932B-4420-B14D-830FC8237BCB}" destId="{337B4E61-4D4D-48E5-9FA5-444007ADFACD}" srcOrd="1" destOrd="0" presId="urn:microsoft.com/office/officeart/2016/7/layout/LinearBlockProcessNumbered"/>
    <dgm:cxn modelId="{6616D67F-9B99-4998-8D3E-D9638C16DFCB}" type="presParOf" srcId="{E6203A4F-932B-4420-B14D-830FC8237BCB}" destId="{9AD3E12D-5C9E-4682-A62F-56611539B296}" srcOrd="2" destOrd="0" presId="urn:microsoft.com/office/officeart/2016/7/layout/LinearBlockProcessNumbered"/>
    <dgm:cxn modelId="{B083EC16-AE7B-4792-BE46-D0C2F7705E36}" type="presParOf" srcId="{7189E27F-1EBD-4EB3-A348-4573778FFCC0}" destId="{F6405EDF-2CC9-4659-991E-5A9BA489AB49}" srcOrd="11" destOrd="0" presId="urn:microsoft.com/office/officeart/2016/7/layout/LinearBlockProcessNumbered"/>
    <dgm:cxn modelId="{BDCBDB9D-C675-44FF-8E67-55D9DCE83A0D}" type="presParOf" srcId="{7189E27F-1EBD-4EB3-A348-4573778FFCC0}" destId="{AE057E90-1A35-408A-A93F-029E5EA06127}" srcOrd="12" destOrd="0" presId="urn:microsoft.com/office/officeart/2016/7/layout/LinearBlockProcessNumbered"/>
    <dgm:cxn modelId="{9D68381B-A3D7-49BE-828B-B1647F8161EF}" type="presParOf" srcId="{AE057E90-1A35-408A-A93F-029E5EA06127}" destId="{D9F4FD53-AA66-48DB-9F06-9C17053944F1}" srcOrd="0" destOrd="0" presId="urn:microsoft.com/office/officeart/2016/7/layout/LinearBlockProcessNumbered"/>
    <dgm:cxn modelId="{6A48F4B8-8F9C-4AF0-A933-1EF716D86844}" type="presParOf" srcId="{AE057E90-1A35-408A-A93F-029E5EA06127}" destId="{F2FF0A0C-A171-48AA-97AA-64BEDE814CAA}" srcOrd="1" destOrd="0" presId="urn:microsoft.com/office/officeart/2016/7/layout/LinearBlockProcessNumbered"/>
    <dgm:cxn modelId="{92B6C788-65A3-4232-97FE-662C6D0C3986}" type="presParOf" srcId="{AE057E90-1A35-408A-A93F-029E5EA06127}" destId="{8F7EF217-EA30-4651-86A9-5D3D8367CE4C}"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873E22-3057-41E1-B426-5C9C70D32F0D}" type="doc">
      <dgm:prSet loTypeId="urn:microsoft.com/office/officeart/2005/8/layout/hList1" loCatId="list" qsTypeId="urn:microsoft.com/office/officeart/2005/8/quickstyle/simple4" qsCatId="simple" csTypeId="urn:microsoft.com/office/officeart/2005/8/colors/colorful5" csCatId="colorful" phldr="1"/>
      <dgm:spPr/>
      <dgm:t>
        <a:bodyPr/>
        <a:lstStyle/>
        <a:p>
          <a:endParaRPr lang="en-US"/>
        </a:p>
      </dgm:t>
    </dgm:pt>
    <dgm:pt modelId="{52A63C85-20B6-4076-8959-373D3398336E}">
      <dgm:prSet custT="1"/>
      <dgm:spPr/>
      <dgm:t>
        <a:bodyPr/>
        <a:lstStyle/>
        <a:p>
          <a:r>
            <a:rPr lang="en-GB" sz="900" b="1" dirty="0">
              <a:solidFill>
                <a:schemeClr val="bg1"/>
              </a:solidFill>
              <a:latin typeface="Arial" panose="020B0604020202020204" pitchFamily="34" charset="0"/>
              <a:cs typeface="Arial" panose="020B0604020202020204" pitchFamily="34" charset="0"/>
            </a:rPr>
            <a:t>Who?</a:t>
          </a:r>
          <a:r>
            <a:rPr lang="en-GB" sz="900" dirty="0">
              <a:solidFill>
                <a:schemeClr val="bg1"/>
              </a:solidFill>
              <a:latin typeface="Arial" panose="020B0604020202020204" pitchFamily="34" charset="0"/>
              <a:cs typeface="Arial" panose="020B0604020202020204" pitchFamily="34" charset="0"/>
            </a:rPr>
            <a:t> </a:t>
          </a:r>
          <a:endParaRPr lang="en-US" sz="900" dirty="0">
            <a:solidFill>
              <a:schemeClr val="bg1"/>
            </a:solidFill>
            <a:latin typeface="Arial" panose="020B0604020202020204" pitchFamily="34" charset="0"/>
            <a:cs typeface="Arial" panose="020B0604020202020204" pitchFamily="34" charset="0"/>
          </a:endParaRPr>
        </a:p>
      </dgm:t>
    </dgm:pt>
    <dgm:pt modelId="{BDE36B8A-8B11-4CBB-8CFE-78CF7C0B0EA4}" type="parTrans" cxnId="{D599AA55-6E0D-45DE-99AB-B51FEE77E197}">
      <dgm:prSet/>
      <dgm:spPr/>
      <dgm:t>
        <a:bodyPr/>
        <a:lstStyle/>
        <a:p>
          <a:endParaRPr lang="en-US"/>
        </a:p>
      </dgm:t>
    </dgm:pt>
    <dgm:pt modelId="{6C0697BA-EA4B-426B-BA3F-0A401BE5A9BA}" type="sibTrans" cxnId="{D599AA55-6E0D-45DE-99AB-B51FEE77E197}">
      <dgm:prSet/>
      <dgm:spPr/>
      <dgm:t>
        <a:bodyPr/>
        <a:lstStyle/>
        <a:p>
          <a:endParaRPr lang="en-US"/>
        </a:p>
      </dgm:t>
    </dgm:pt>
    <dgm:pt modelId="{ED42D8F6-50A9-4C75-A0A7-AAC2F95DA1FB}">
      <dgm:prSet custT="1"/>
      <dgm:spPr>
        <a:solidFill>
          <a:srgbClr val="02538F"/>
        </a:solidFill>
        <a:ln>
          <a:noFill/>
        </a:ln>
      </dgm:spPr>
      <dgm:t>
        <a:bodyPr/>
        <a:lstStyle/>
        <a:p>
          <a:r>
            <a:rPr lang="en-GB" sz="900" b="1" dirty="0">
              <a:solidFill>
                <a:schemeClr val="bg1"/>
              </a:solidFill>
              <a:latin typeface="Arial" panose="020B0604020202020204" pitchFamily="34" charset="0"/>
              <a:cs typeface="Arial" panose="020B0604020202020204" pitchFamily="34" charset="0"/>
            </a:rPr>
            <a:t>What? ( Key messages</a:t>
          </a:r>
          <a:r>
            <a:rPr lang="en-GB" sz="900" dirty="0">
              <a:solidFill>
                <a:schemeClr val="bg1"/>
              </a:solidFill>
              <a:latin typeface="Arial" panose="020B0604020202020204" pitchFamily="34" charset="0"/>
              <a:cs typeface="Arial" panose="020B0604020202020204" pitchFamily="34" charset="0"/>
            </a:rPr>
            <a:t>)</a:t>
          </a:r>
          <a:endParaRPr lang="en-US" sz="900" dirty="0">
            <a:solidFill>
              <a:schemeClr val="bg1"/>
            </a:solidFill>
            <a:latin typeface="Arial" panose="020B0604020202020204" pitchFamily="34" charset="0"/>
            <a:cs typeface="Arial" panose="020B0604020202020204" pitchFamily="34" charset="0"/>
          </a:endParaRPr>
        </a:p>
      </dgm:t>
    </dgm:pt>
    <dgm:pt modelId="{CA6905FB-F16B-40AB-8DAE-583564FFF0F6}" type="parTrans" cxnId="{58CE19C8-8EF5-4A65-B88A-E78053EDD795}">
      <dgm:prSet/>
      <dgm:spPr/>
      <dgm:t>
        <a:bodyPr/>
        <a:lstStyle/>
        <a:p>
          <a:endParaRPr lang="en-US"/>
        </a:p>
      </dgm:t>
    </dgm:pt>
    <dgm:pt modelId="{E4DB3A7C-7420-4CFA-B8DC-1EB8B46F2D2A}" type="sibTrans" cxnId="{58CE19C8-8EF5-4A65-B88A-E78053EDD795}">
      <dgm:prSet/>
      <dgm:spPr/>
      <dgm:t>
        <a:bodyPr/>
        <a:lstStyle/>
        <a:p>
          <a:endParaRPr lang="en-US"/>
        </a:p>
      </dgm:t>
    </dgm:pt>
    <dgm:pt modelId="{B608CA37-7E67-4C32-8E1C-FA5CF5BE3E92}">
      <dgm:prSet custT="1"/>
      <dgm:spPr>
        <a:solidFill>
          <a:srgbClr val="6E1F81"/>
        </a:solidFill>
        <a:ln>
          <a:noFill/>
        </a:ln>
      </dgm:spPr>
      <dgm:t>
        <a:bodyPr/>
        <a:lstStyle/>
        <a:p>
          <a:r>
            <a:rPr lang="en-GB" sz="900" b="1" dirty="0">
              <a:solidFill>
                <a:schemeClr val="bg1"/>
              </a:solidFill>
              <a:latin typeface="Arial" panose="020B0604020202020204" pitchFamily="34" charset="0"/>
              <a:cs typeface="Arial" panose="020B0604020202020204" pitchFamily="34" charset="0"/>
            </a:rPr>
            <a:t>How?</a:t>
          </a:r>
          <a:endParaRPr lang="en-US" sz="900" b="1" dirty="0">
            <a:solidFill>
              <a:schemeClr val="bg1"/>
            </a:solidFill>
            <a:latin typeface="Arial" panose="020B0604020202020204" pitchFamily="34" charset="0"/>
            <a:cs typeface="Arial" panose="020B0604020202020204" pitchFamily="34" charset="0"/>
          </a:endParaRPr>
        </a:p>
      </dgm:t>
    </dgm:pt>
    <dgm:pt modelId="{23789815-EC33-49D9-BD5B-9CD627C629A4}" type="parTrans" cxnId="{AB0072AE-CC9F-436F-AB56-B095AD80C858}">
      <dgm:prSet/>
      <dgm:spPr/>
      <dgm:t>
        <a:bodyPr/>
        <a:lstStyle/>
        <a:p>
          <a:endParaRPr lang="en-US"/>
        </a:p>
      </dgm:t>
    </dgm:pt>
    <dgm:pt modelId="{098A3841-C12B-4944-87B1-2CFF65CEBEFD}" type="sibTrans" cxnId="{AB0072AE-CC9F-436F-AB56-B095AD80C858}">
      <dgm:prSet/>
      <dgm:spPr/>
      <dgm:t>
        <a:bodyPr/>
        <a:lstStyle/>
        <a:p>
          <a:endParaRPr lang="en-US"/>
        </a:p>
      </dgm:t>
    </dgm:pt>
    <dgm:pt modelId="{DFE0C9B0-1D48-497A-ACE1-7847D4D980B9}">
      <dgm:prSet custT="1"/>
      <dgm:spPr>
        <a:solidFill>
          <a:srgbClr val="B061C3">
            <a:alpha val="90000"/>
          </a:srgbClr>
        </a:solidFill>
      </dgm:spPr>
      <dgm:t>
        <a:bodyPr/>
        <a:lstStyle/>
        <a:p>
          <a:r>
            <a:rPr lang="en-GB" sz="1200" b="0" i="0" dirty="0">
              <a:solidFill>
                <a:schemeClr val="tx1"/>
              </a:solidFill>
              <a:latin typeface="Arial" panose="020B0604020202020204" pitchFamily="34" charset="0"/>
              <a:cs typeface="Arial" panose="020B0604020202020204" pitchFamily="34" charset="0"/>
            </a:rPr>
            <a:t>Creative, modern communication channels appropriate to the target audience e.g., social media</a:t>
          </a:r>
          <a:endParaRPr lang="en-US" sz="1200" b="0" i="0" dirty="0">
            <a:solidFill>
              <a:schemeClr val="tx1"/>
            </a:solidFill>
            <a:latin typeface="Arial" panose="020B0604020202020204" pitchFamily="34" charset="0"/>
            <a:cs typeface="Arial" panose="020B0604020202020204" pitchFamily="34" charset="0"/>
          </a:endParaRPr>
        </a:p>
      </dgm:t>
    </dgm:pt>
    <dgm:pt modelId="{EEC51FD3-3B14-45EB-B2AE-E5A45C794A0D}" type="parTrans" cxnId="{10A8B350-3227-4F09-BFCF-E6E5B1408506}">
      <dgm:prSet/>
      <dgm:spPr/>
      <dgm:t>
        <a:bodyPr/>
        <a:lstStyle/>
        <a:p>
          <a:endParaRPr lang="en-US"/>
        </a:p>
      </dgm:t>
    </dgm:pt>
    <dgm:pt modelId="{3F1B8F45-B1A1-48EA-9DE2-6DD74EA95850}" type="sibTrans" cxnId="{10A8B350-3227-4F09-BFCF-E6E5B1408506}">
      <dgm:prSet/>
      <dgm:spPr/>
      <dgm:t>
        <a:bodyPr/>
        <a:lstStyle/>
        <a:p>
          <a:endParaRPr lang="en-US"/>
        </a:p>
      </dgm:t>
    </dgm:pt>
    <dgm:pt modelId="{5E506F9D-8B14-4990-B6CD-A1C292459B4E}">
      <dgm:prSet custT="1"/>
      <dgm:spPr/>
      <dgm:t>
        <a:bodyPr/>
        <a:lstStyle/>
        <a:p>
          <a:r>
            <a:rPr lang="en-GB" sz="1200" b="0" dirty="0">
              <a:solidFill>
                <a:schemeClr val="tx1"/>
              </a:solidFill>
              <a:latin typeface="Arial" panose="020B0604020202020204" pitchFamily="34" charset="0"/>
              <a:cs typeface="Arial" panose="020B0604020202020204" pitchFamily="34" charset="0"/>
            </a:rPr>
            <a:t>The primary customer of NOS is the skills system and its stakeholders</a:t>
          </a:r>
        </a:p>
      </dgm:t>
    </dgm:pt>
    <dgm:pt modelId="{BD7196EA-2327-4752-B76D-FA28080330F3}" type="parTrans" cxnId="{149E9E38-C611-4BD7-8746-9948D647D507}">
      <dgm:prSet/>
      <dgm:spPr/>
      <dgm:t>
        <a:bodyPr/>
        <a:lstStyle/>
        <a:p>
          <a:endParaRPr lang="en-GB"/>
        </a:p>
      </dgm:t>
    </dgm:pt>
    <dgm:pt modelId="{43BD9396-E6E8-4F74-A555-8C954CDD4F5A}" type="sibTrans" cxnId="{149E9E38-C611-4BD7-8746-9948D647D507}">
      <dgm:prSet/>
      <dgm:spPr/>
      <dgm:t>
        <a:bodyPr/>
        <a:lstStyle/>
        <a:p>
          <a:endParaRPr lang="en-GB"/>
        </a:p>
      </dgm:t>
    </dgm:pt>
    <dgm:pt modelId="{0D819922-E69C-4028-8B40-EDC845EB01D9}">
      <dgm:prSet custT="1"/>
      <dgm:spPr>
        <a:solidFill>
          <a:srgbClr val="B061C3">
            <a:alpha val="90000"/>
          </a:srgbClr>
        </a:solidFill>
      </dgm:spPr>
      <dgm:t>
        <a:bodyPr/>
        <a:lstStyle/>
        <a:p>
          <a:r>
            <a:rPr lang="en-US" sz="1200" b="0" i="0" dirty="0">
              <a:solidFill>
                <a:schemeClr val="tx1"/>
              </a:solidFill>
              <a:latin typeface="Arial" panose="020B0604020202020204" pitchFamily="34" charset="0"/>
              <a:cs typeface="Arial" panose="020B0604020202020204" pitchFamily="34" charset="0"/>
            </a:rPr>
            <a:t>Use key messages appropriate to audience and to showcase our USP</a:t>
          </a:r>
        </a:p>
      </dgm:t>
    </dgm:pt>
    <dgm:pt modelId="{5A731DBA-85E3-4864-A40F-C86F85AAE7C9}" type="parTrans" cxnId="{369922B2-DE1D-42A1-9F3A-A3E3970C4682}">
      <dgm:prSet/>
      <dgm:spPr/>
      <dgm:t>
        <a:bodyPr/>
        <a:lstStyle/>
        <a:p>
          <a:endParaRPr lang="en-GB"/>
        </a:p>
      </dgm:t>
    </dgm:pt>
    <dgm:pt modelId="{D034BE55-590B-4C75-B879-A9A08ED956FA}" type="sibTrans" cxnId="{369922B2-DE1D-42A1-9F3A-A3E3970C4682}">
      <dgm:prSet/>
      <dgm:spPr/>
      <dgm:t>
        <a:bodyPr/>
        <a:lstStyle/>
        <a:p>
          <a:endParaRPr lang="en-GB"/>
        </a:p>
      </dgm:t>
    </dgm:pt>
    <dgm:pt modelId="{EBC4C4BF-00DB-4BEE-B1EE-5E4C90AA9946}">
      <dgm:prSet custT="1"/>
      <dgm:spPr>
        <a:solidFill>
          <a:srgbClr val="B061C3">
            <a:alpha val="90000"/>
          </a:srgbClr>
        </a:solidFill>
      </dgm:spPr>
      <dgm:t>
        <a:bodyPr/>
        <a:lstStyle/>
        <a:p>
          <a:r>
            <a:rPr lang="en-US" sz="1200" b="0" i="0" dirty="0">
              <a:solidFill>
                <a:schemeClr val="tx1"/>
              </a:solidFill>
              <a:latin typeface="Arial" panose="020B0604020202020204" pitchFamily="34" charset="0"/>
              <a:cs typeface="Arial" panose="020B0604020202020204" pitchFamily="34" charset="0"/>
            </a:rPr>
            <a:t>Refreshed NOS Brand and a communications toolkit including visuals/animations, information and logo guidance.</a:t>
          </a:r>
        </a:p>
      </dgm:t>
    </dgm:pt>
    <dgm:pt modelId="{FCEE08FA-BFC3-4FC7-8CD2-30F1EEE778C7}" type="parTrans" cxnId="{4826E180-A275-42BB-AC25-724E47A3FD99}">
      <dgm:prSet/>
      <dgm:spPr/>
      <dgm:t>
        <a:bodyPr/>
        <a:lstStyle/>
        <a:p>
          <a:endParaRPr lang="en-GB"/>
        </a:p>
      </dgm:t>
    </dgm:pt>
    <dgm:pt modelId="{3F89E384-5485-43FF-A3F4-A2D17D0ACD6C}" type="sibTrans" cxnId="{4826E180-A275-42BB-AC25-724E47A3FD99}">
      <dgm:prSet/>
      <dgm:spPr/>
      <dgm:t>
        <a:bodyPr/>
        <a:lstStyle/>
        <a:p>
          <a:endParaRPr lang="en-GB"/>
        </a:p>
      </dgm:t>
    </dgm:pt>
    <dgm:pt modelId="{52E45077-55B1-4B5A-B9F7-92396AB68290}">
      <dgm:prSet/>
      <dgm:spPr>
        <a:solidFill>
          <a:srgbClr val="B061C3">
            <a:alpha val="90000"/>
          </a:srgbClr>
        </a:solidFill>
      </dgm:spPr>
      <dgm:t>
        <a:bodyPr/>
        <a:lstStyle/>
        <a:p>
          <a:endParaRPr lang="en-US" sz="500" dirty="0"/>
        </a:p>
      </dgm:t>
    </dgm:pt>
    <dgm:pt modelId="{4278CECA-8F38-42B1-A902-7D667C67C364}" type="parTrans" cxnId="{0F0DD43B-D263-415A-BE16-0A5591B3C44C}">
      <dgm:prSet/>
      <dgm:spPr/>
      <dgm:t>
        <a:bodyPr/>
        <a:lstStyle/>
        <a:p>
          <a:endParaRPr lang="en-GB"/>
        </a:p>
      </dgm:t>
    </dgm:pt>
    <dgm:pt modelId="{FBB321F5-63F0-4C43-856A-6EE4FDA083A1}" type="sibTrans" cxnId="{0F0DD43B-D263-415A-BE16-0A5591B3C44C}">
      <dgm:prSet/>
      <dgm:spPr/>
      <dgm:t>
        <a:bodyPr/>
        <a:lstStyle/>
        <a:p>
          <a:endParaRPr lang="en-GB"/>
        </a:p>
      </dgm:t>
    </dgm:pt>
    <dgm:pt modelId="{C0AB45F5-9B1A-464F-996E-7CB178D1C3C9}">
      <dgm:prSet custT="1"/>
      <dgm:spPr>
        <a:solidFill>
          <a:srgbClr val="B061C3">
            <a:alpha val="90000"/>
          </a:srgbClr>
        </a:solidFill>
      </dgm:spPr>
      <dgm:t>
        <a:bodyPr/>
        <a:lstStyle/>
        <a:p>
          <a:r>
            <a:rPr lang="en-US" sz="1200" b="0" i="0" dirty="0">
              <a:solidFill>
                <a:schemeClr val="tx1"/>
              </a:solidFill>
              <a:latin typeface="Arial" panose="020B0604020202020204" pitchFamily="34" charset="0"/>
              <a:cs typeface="Arial" panose="020B0604020202020204" pitchFamily="34" charset="0"/>
            </a:rPr>
            <a:t>Create an online community </a:t>
          </a:r>
          <a:r>
            <a:rPr lang="en-US" sz="1200" b="0" i="0" dirty="0" err="1">
              <a:solidFill>
                <a:schemeClr val="tx1"/>
              </a:solidFill>
              <a:latin typeface="Arial" panose="020B0604020202020204" pitchFamily="34" charset="0"/>
              <a:cs typeface="Arial" panose="020B0604020202020204" pitchFamily="34" charset="0"/>
            </a:rPr>
            <a:t>e.g</a:t>
          </a:r>
          <a:r>
            <a:rPr lang="en-US" sz="1200" b="0" i="0" dirty="0">
              <a:solidFill>
                <a:schemeClr val="tx1"/>
              </a:solidFill>
              <a:latin typeface="Arial" panose="020B0604020202020204" pitchFamily="34" charset="0"/>
              <a:cs typeface="Arial" panose="020B0604020202020204" pitchFamily="34" charset="0"/>
            </a:rPr>
            <a:t>,. LinkedIn of advocates, experts and champions</a:t>
          </a:r>
        </a:p>
      </dgm:t>
    </dgm:pt>
    <dgm:pt modelId="{3896005E-3546-4952-B1D4-146716DE5449}" type="parTrans" cxnId="{244402F9-EE42-4A9C-95E9-4B86BED4C595}">
      <dgm:prSet/>
      <dgm:spPr/>
      <dgm:t>
        <a:bodyPr/>
        <a:lstStyle/>
        <a:p>
          <a:endParaRPr lang="en-GB"/>
        </a:p>
      </dgm:t>
    </dgm:pt>
    <dgm:pt modelId="{8CC4EE27-AFD2-4B15-B8AC-38CFE2D0349B}" type="sibTrans" cxnId="{244402F9-EE42-4A9C-95E9-4B86BED4C595}">
      <dgm:prSet/>
      <dgm:spPr/>
      <dgm:t>
        <a:bodyPr/>
        <a:lstStyle/>
        <a:p>
          <a:endParaRPr lang="en-GB"/>
        </a:p>
      </dgm:t>
    </dgm:pt>
    <dgm:pt modelId="{D3EC92C4-6889-439D-9EE1-AE1896FA2293}">
      <dgm:prSet custT="1"/>
      <dgm:spPr/>
      <dgm:t>
        <a:bodyPr/>
        <a:lstStyle/>
        <a:p>
          <a:r>
            <a:rPr lang="en-GB" sz="1200" b="0" dirty="0">
              <a:solidFill>
                <a:schemeClr val="tx1"/>
              </a:solidFill>
              <a:latin typeface="Arial" panose="020B0604020202020204" pitchFamily="34" charset="0"/>
              <a:cs typeface="Arial" panose="020B0604020202020204" pitchFamily="34" charset="0"/>
            </a:rPr>
            <a:t>The ultimate beneficiaries are individuals, employers, the economy and society</a:t>
          </a:r>
        </a:p>
      </dgm:t>
    </dgm:pt>
    <dgm:pt modelId="{008D2A25-0DDA-45C4-8B50-5A8E3903137B}" type="parTrans" cxnId="{5093B754-7BB4-4640-A1C4-4EFEE2E78E1D}">
      <dgm:prSet/>
      <dgm:spPr/>
      <dgm:t>
        <a:bodyPr/>
        <a:lstStyle/>
        <a:p>
          <a:endParaRPr lang="en-GB"/>
        </a:p>
      </dgm:t>
    </dgm:pt>
    <dgm:pt modelId="{901C4953-0416-4EE4-B019-7D0CB6E8660C}" type="sibTrans" cxnId="{5093B754-7BB4-4640-A1C4-4EFEE2E78E1D}">
      <dgm:prSet/>
      <dgm:spPr/>
      <dgm:t>
        <a:bodyPr/>
        <a:lstStyle/>
        <a:p>
          <a:endParaRPr lang="en-GB"/>
        </a:p>
      </dgm:t>
    </dgm:pt>
    <dgm:pt modelId="{E0C08984-165D-4938-87FE-1EDAAA4FAEBB}">
      <dgm:prSet custT="1"/>
      <dgm:spPr>
        <a:solidFill>
          <a:srgbClr val="B061C3">
            <a:alpha val="90000"/>
          </a:srgbClr>
        </a:solidFill>
      </dgm:spPr>
      <dgm:t>
        <a:bodyPr/>
        <a:lstStyle/>
        <a:p>
          <a:r>
            <a:rPr lang="en-US" sz="1200" b="0" i="0" dirty="0">
              <a:solidFill>
                <a:schemeClr val="tx1"/>
              </a:solidFill>
              <a:latin typeface="Arial" panose="020B0604020202020204" pitchFamily="34" charset="0"/>
              <a:cs typeface="Arial" panose="020B0604020202020204" pitchFamily="34" charset="0"/>
            </a:rPr>
            <a:t>Traditional comms methods appropriate to the audience such as conferences, publicity, case studies and visuals/animations</a:t>
          </a:r>
        </a:p>
      </dgm:t>
    </dgm:pt>
    <dgm:pt modelId="{15011399-4271-4205-AC8E-20FD75D7E503}" type="parTrans" cxnId="{188FD2DD-5C4F-47E0-AE8C-1BE56E25461A}">
      <dgm:prSet/>
      <dgm:spPr/>
      <dgm:t>
        <a:bodyPr/>
        <a:lstStyle/>
        <a:p>
          <a:endParaRPr lang="en-GB"/>
        </a:p>
      </dgm:t>
    </dgm:pt>
    <dgm:pt modelId="{E31A67F3-CDE2-40DD-9CDA-A34154A5A797}" type="sibTrans" cxnId="{188FD2DD-5C4F-47E0-AE8C-1BE56E25461A}">
      <dgm:prSet/>
      <dgm:spPr/>
      <dgm:t>
        <a:bodyPr/>
        <a:lstStyle/>
        <a:p>
          <a:endParaRPr lang="en-GB"/>
        </a:p>
      </dgm:t>
    </dgm:pt>
    <dgm:pt modelId="{8B28EC41-D19F-41C0-826C-F370E103C593}">
      <dgm:prSet custT="1"/>
      <dgm:spPr>
        <a:solidFill>
          <a:srgbClr val="4495D1">
            <a:alpha val="89804"/>
          </a:srgbClr>
        </a:solidFill>
      </dgm:spPr>
      <dgm:t>
        <a:bodyPr/>
        <a:lstStyle/>
        <a:p>
          <a:pPr>
            <a:buFont typeface="Symbol" panose="05050102010706020507" pitchFamily="18" charset="2"/>
            <a:buNone/>
          </a:pPr>
          <a:r>
            <a:rPr lang="en-GB" sz="1300" b="1" dirty="0">
              <a:latin typeface="Arial" panose="020B0604020202020204" pitchFamily="34" charset="0"/>
              <a:cs typeface="Arial" panose="020B0604020202020204" pitchFamily="34" charset="0"/>
            </a:rPr>
            <a:t>NOS are:</a:t>
          </a:r>
          <a:endParaRPr lang="en-US" sz="1300" b="1" dirty="0">
            <a:latin typeface="Arial" panose="020B0604020202020204" pitchFamily="34" charset="0"/>
            <a:cs typeface="Arial" panose="020B0604020202020204" pitchFamily="34" charset="0"/>
          </a:endParaRPr>
        </a:p>
      </dgm:t>
    </dgm:pt>
    <dgm:pt modelId="{EB9FD89C-60DF-4381-A09A-E09B392A0D70}" type="sibTrans" cxnId="{AA50A15A-F184-4867-900F-091B596CD2B6}">
      <dgm:prSet/>
      <dgm:spPr/>
      <dgm:t>
        <a:bodyPr/>
        <a:lstStyle/>
        <a:p>
          <a:endParaRPr lang="en-US"/>
        </a:p>
      </dgm:t>
    </dgm:pt>
    <dgm:pt modelId="{5608B402-9707-482E-9577-E81CF4CB651C}" type="parTrans" cxnId="{AA50A15A-F184-4867-900F-091B596CD2B6}">
      <dgm:prSet/>
      <dgm:spPr/>
      <dgm:t>
        <a:bodyPr/>
        <a:lstStyle/>
        <a:p>
          <a:endParaRPr lang="en-US"/>
        </a:p>
      </dgm:t>
    </dgm:pt>
    <dgm:pt modelId="{928E59B5-0798-4EEB-8C5F-FB28BDD71DA1}">
      <dgm:prSet custT="1"/>
      <dgm:spPr>
        <a:solidFill>
          <a:srgbClr val="4495D1">
            <a:alpha val="89804"/>
          </a:srgbClr>
        </a:solidFill>
      </dgm:spPr>
      <dgm:t>
        <a:bodyPr/>
        <a:lstStyle/>
        <a:p>
          <a:pPr>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UK wide, employer led and a common definition of competence</a:t>
          </a:r>
        </a:p>
      </dgm:t>
    </dgm:pt>
    <dgm:pt modelId="{1C95E700-4613-4262-8694-6A2A170D68ED}" type="sibTrans" cxnId="{77DACEFC-6732-43FB-B38C-137703A337D2}">
      <dgm:prSet/>
      <dgm:spPr/>
      <dgm:t>
        <a:bodyPr/>
        <a:lstStyle/>
        <a:p>
          <a:endParaRPr lang="en-GB"/>
        </a:p>
      </dgm:t>
    </dgm:pt>
    <dgm:pt modelId="{86FE9D6F-BEBF-4155-85A3-497948F4A65F}" type="parTrans" cxnId="{77DACEFC-6732-43FB-B38C-137703A337D2}">
      <dgm:prSet/>
      <dgm:spPr/>
      <dgm:t>
        <a:bodyPr/>
        <a:lstStyle/>
        <a:p>
          <a:endParaRPr lang="en-GB"/>
        </a:p>
      </dgm:t>
    </dgm:pt>
    <dgm:pt modelId="{8674568A-C898-4E7E-9382-8C8F7C11C472}">
      <dgm:prSet/>
      <dgm:spPr>
        <a:solidFill>
          <a:srgbClr val="4495D1">
            <a:alpha val="89804"/>
          </a:srgbClr>
        </a:solidFill>
      </dgm:spPr>
      <dgm:t>
        <a:bodyPr/>
        <a:lstStyle/>
        <a:p>
          <a:pPr>
            <a:buFont typeface="Symbol" panose="05050102010706020507" pitchFamily="18" charset="2"/>
            <a:buNone/>
          </a:pPr>
          <a:endParaRPr lang="en-GB" sz="1200" dirty="0">
            <a:latin typeface="Calibri" panose="020F0502020204030204" pitchFamily="34" charset="0"/>
            <a:cs typeface="Calibri" panose="020F0502020204030204" pitchFamily="34" charset="0"/>
          </a:endParaRPr>
        </a:p>
      </dgm:t>
    </dgm:pt>
    <dgm:pt modelId="{0C8B78FF-650B-423F-9F05-72B714C24589}" type="sibTrans" cxnId="{A8CEDC40-4E1B-4F2A-9A8A-A6459E103EF0}">
      <dgm:prSet/>
      <dgm:spPr/>
      <dgm:t>
        <a:bodyPr/>
        <a:lstStyle/>
        <a:p>
          <a:endParaRPr lang="en-GB"/>
        </a:p>
      </dgm:t>
    </dgm:pt>
    <dgm:pt modelId="{D48E25BB-FEF0-466A-B1E0-CB45AEA4B689}" type="parTrans" cxnId="{A8CEDC40-4E1B-4F2A-9A8A-A6459E103EF0}">
      <dgm:prSet/>
      <dgm:spPr/>
      <dgm:t>
        <a:bodyPr/>
        <a:lstStyle/>
        <a:p>
          <a:endParaRPr lang="en-GB"/>
        </a:p>
      </dgm:t>
    </dgm:pt>
    <dgm:pt modelId="{0234C903-1A33-4D9D-B30B-0C8F93A7A96D}">
      <dgm:prSet/>
      <dgm:spPr>
        <a:solidFill>
          <a:srgbClr val="4495D1">
            <a:alpha val="89804"/>
          </a:srgbClr>
        </a:solidFill>
      </dgm:spPr>
      <dgm:t>
        <a:bodyPr/>
        <a:lstStyle/>
        <a:p>
          <a:pPr>
            <a:buFont typeface="Symbol" panose="05050102010706020507" pitchFamily="18" charset="2"/>
            <a:buNone/>
          </a:pPr>
          <a:endParaRPr lang="en-GB" sz="1200" dirty="0">
            <a:latin typeface="Calibri" panose="020F0502020204030204" pitchFamily="34" charset="0"/>
            <a:cs typeface="Calibri" panose="020F0502020204030204" pitchFamily="34" charset="0"/>
          </a:endParaRPr>
        </a:p>
      </dgm:t>
    </dgm:pt>
    <dgm:pt modelId="{40ADE790-41B4-4100-8375-3312B450535F}" type="sibTrans" cxnId="{DE2743E9-1DBC-4E5A-82F9-0A107A0C9AD0}">
      <dgm:prSet/>
      <dgm:spPr/>
      <dgm:t>
        <a:bodyPr/>
        <a:lstStyle/>
        <a:p>
          <a:endParaRPr lang="en-GB"/>
        </a:p>
      </dgm:t>
    </dgm:pt>
    <dgm:pt modelId="{FBE7381C-0E29-4483-9C07-B0A80C2D7D10}" type="parTrans" cxnId="{DE2743E9-1DBC-4E5A-82F9-0A107A0C9AD0}">
      <dgm:prSet/>
      <dgm:spPr/>
      <dgm:t>
        <a:bodyPr/>
        <a:lstStyle/>
        <a:p>
          <a:endParaRPr lang="en-GB"/>
        </a:p>
      </dgm:t>
    </dgm:pt>
    <dgm:pt modelId="{D4F8A3E2-5C46-4208-8092-4CB2B6B4A63C}">
      <dgm:prSet custT="1"/>
      <dgm:spPr>
        <a:solidFill>
          <a:srgbClr val="4495D1">
            <a:alpha val="89804"/>
          </a:srgbClr>
        </a:solidFill>
      </dgm:spPr>
      <dgm:t>
        <a:bodyPr/>
        <a:lstStyle/>
        <a:p>
          <a:pPr>
            <a:buFont typeface="Symbol" panose="05050102010706020507" pitchFamily="18" charset="2"/>
            <a:buNone/>
          </a:pPr>
          <a:endParaRPr lang="en-US" sz="1200" b="0" dirty="0">
            <a:solidFill>
              <a:schemeClr val="tx1"/>
            </a:solidFill>
            <a:latin typeface="Arial" panose="020B0604020202020204" pitchFamily="34" charset="0"/>
            <a:cs typeface="Arial" panose="020B0604020202020204" pitchFamily="34" charset="0"/>
          </a:endParaRPr>
        </a:p>
      </dgm:t>
    </dgm:pt>
    <dgm:pt modelId="{178B8516-175A-40FE-99E5-A1BA01C59AAD}" type="parTrans" cxnId="{AD431E6F-D989-495C-B236-AA7BB5CBA787}">
      <dgm:prSet/>
      <dgm:spPr/>
      <dgm:t>
        <a:bodyPr/>
        <a:lstStyle/>
        <a:p>
          <a:endParaRPr lang="en-GB"/>
        </a:p>
      </dgm:t>
    </dgm:pt>
    <dgm:pt modelId="{5B0BD4D1-9751-40A4-B690-C730A4801700}" type="sibTrans" cxnId="{AD431E6F-D989-495C-B236-AA7BB5CBA787}">
      <dgm:prSet/>
      <dgm:spPr/>
      <dgm:t>
        <a:bodyPr/>
        <a:lstStyle/>
        <a:p>
          <a:endParaRPr lang="en-GB"/>
        </a:p>
      </dgm:t>
    </dgm:pt>
    <dgm:pt modelId="{3C71BA70-51D5-4E11-B364-8E204B86A35B}">
      <dgm:prSet custT="1"/>
      <dgm:spPr>
        <a:solidFill>
          <a:srgbClr val="4495D1">
            <a:alpha val="89804"/>
          </a:srgbClr>
        </a:solidFill>
      </dgm:spPr>
      <dgm:t>
        <a:bodyPr/>
        <a:lstStyle/>
        <a:p>
          <a:pPr>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focus on  pan/multi sector standards which support transferability of skills</a:t>
          </a:r>
        </a:p>
      </dgm:t>
    </dgm:pt>
    <dgm:pt modelId="{F03F0ABD-C5FF-4BAB-9FA7-DF5E6F7EC8F6}" type="parTrans" cxnId="{7362032B-88C6-41EC-863A-918920353134}">
      <dgm:prSet/>
      <dgm:spPr/>
      <dgm:t>
        <a:bodyPr/>
        <a:lstStyle/>
        <a:p>
          <a:endParaRPr lang="en-GB"/>
        </a:p>
      </dgm:t>
    </dgm:pt>
    <dgm:pt modelId="{86C55F7A-52C6-4924-96A0-D94E7332B8AE}" type="sibTrans" cxnId="{7362032B-88C6-41EC-863A-918920353134}">
      <dgm:prSet/>
      <dgm:spPr/>
      <dgm:t>
        <a:bodyPr/>
        <a:lstStyle/>
        <a:p>
          <a:endParaRPr lang="en-GB"/>
        </a:p>
      </dgm:t>
    </dgm:pt>
    <dgm:pt modelId="{61AB526E-4943-4027-AC7F-BEDBBE777720}">
      <dgm:prSet custT="1"/>
      <dgm:spPr>
        <a:solidFill>
          <a:srgbClr val="4495D1">
            <a:alpha val="89804"/>
          </a:srgbClr>
        </a:solidFill>
      </dgm:spPr>
      <dgm:t>
        <a:bodyPr/>
        <a:lstStyle/>
        <a:p>
          <a:pPr>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include standards which are relevant and current  and reflect new skills</a:t>
          </a:r>
        </a:p>
      </dgm:t>
    </dgm:pt>
    <dgm:pt modelId="{DA4B37BD-5FFA-4294-A52F-9522C95384BE}" type="parTrans" cxnId="{A48386D4-E168-4C25-BA0A-64CC8DB4A40A}">
      <dgm:prSet/>
      <dgm:spPr/>
      <dgm:t>
        <a:bodyPr/>
        <a:lstStyle/>
        <a:p>
          <a:endParaRPr lang="en-GB"/>
        </a:p>
      </dgm:t>
    </dgm:pt>
    <dgm:pt modelId="{E112C5BC-8B66-46E5-A697-779D033E444E}" type="sibTrans" cxnId="{A48386D4-E168-4C25-BA0A-64CC8DB4A40A}">
      <dgm:prSet/>
      <dgm:spPr/>
      <dgm:t>
        <a:bodyPr/>
        <a:lstStyle/>
        <a:p>
          <a:endParaRPr lang="en-GB"/>
        </a:p>
      </dgm:t>
    </dgm:pt>
    <dgm:pt modelId="{BC8E32FD-48F6-4032-836F-80442F088216}">
      <dgm:prSet custT="1"/>
      <dgm:spPr>
        <a:solidFill>
          <a:srgbClr val="4495D1">
            <a:alpha val="89804"/>
          </a:srgbClr>
        </a:solidFill>
      </dgm:spPr>
      <dgm:t>
        <a:bodyPr/>
        <a:lstStyle/>
        <a:p>
          <a:pPr>
            <a:buFont typeface="Arial" panose="020B0604020202020204" pitchFamily="34" charset="0"/>
            <a:buChar char="•"/>
          </a:pPr>
          <a:r>
            <a:rPr lang="en-GB" sz="1200" b="0" dirty="0">
              <a:solidFill>
                <a:schemeClr val="tx1"/>
              </a:solidFill>
              <a:latin typeface="Arial" panose="020B0604020202020204" pitchFamily="34" charset="0"/>
              <a:cs typeface="Arial" panose="020B0604020202020204" pitchFamily="34" charset="0"/>
            </a:rPr>
            <a:t>a quality product which underpins qualifications, training and learning solutions and supports employment and upskilling/reskilling</a:t>
          </a:r>
        </a:p>
      </dgm:t>
    </dgm:pt>
    <dgm:pt modelId="{B3891F61-E633-4A2B-84A3-C09FE22BF45B}" type="parTrans" cxnId="{E9299841-47FD-4E06-B07E-ED3D5F0E64D8}">
      <dgm:prSet/>
      <dgm:spPr/>
      <dgm:t>
        <a:bodyPr/>
        <a:lstStyle/>
        <a:p>
          <a:endParaRPr lang="en-GB"/>
        </a:p>
      </dgm:t>
    </dgm:pt>
    <dgm:pt modelId="{E5D59C91-97F1-4509-8A91-9E72A2DAD753}" type="sibTrans" cxnId="{E9299841-47FD-4E06-B07E-ED3D5F0E64D8}">
      <dgm:prSet/>
      <dgm:spPr/>
      <dgm:t>
        <a:bodyPr/>
        <a:lstStyle/>
        <a:p>
          <a:endParaRPr lang="en-GB"/>
        </a:p>
      </dgm:t>
    </dgm:pt>
    <dgm:pt modelId="{23B56285-1762-4FBD-AA0F-DB14190E7985}">
      <dgm:prSet custT="1"/>
      <dgm:spPr/>
      <dgm:t>
        <a:bodyPr/>
        <a:lstStyle/>
        <a:p>
          <a:endParaRPr lang="en-GB" sz="1300" b="1" dirty="0">
            <a:latin typeface="Calibri" panose="020F0502020204030204" pitchFamily="34" charset="0"/>
            <a:cs typeface="Calibri" panose="020F0502020204030204" pitchFamily="34" charset="0"/>
          </a:endParaRPr>
        </a:p>
      </dgm:t>
    </dgm:pt>
    <dgm:pt modelId="{C55B8815-0833-46ED-8981-EC51433CB5C7}" type="parTrans" cxnId="{E2CC3D8C-7C10-43E2-9BC7-7C88AA8901F4}">
      <dgm:prSet/>
      <dgm:spPr/>
      <dgm:t>
        <a:bodyPr/>
        <a:lstStyle/>
        <a:p>
          <a:endParaRPr lang="en-GB"/>
        </a:p>
      </dgm:t>
    </dgm:pt>
    <dgm:pt modelId="{71F0629A-1B6C-4722-835E-DEDC6E387629}" type="sibTrans" cxnId="{E2CC3D8C-7C10-43E2-9BC7-7C88AA8901F4}">
      <dgm:prSet/>
      <dgm:spPr/>
      <dgm:t>
        <a:bodyPr/>
        <a:lstStyle/>
        <a:p>
          <a:endParaRPr lang="en-GB"/>
        </a:p>
      </dgm:t>
    </dgm:pt>
    <dgm:pt modelId="{5B6E3868-E3D7-4FC2-AF8D-B679974B9E92}">
      <dgm:prSet custT="1"/>
      <dgm:spPr/>
      <dgm:t>
        <a:bodyPr/>
        <a:lstStyle/>
        <a:p>
          <a:endParaRPr lang="en-GB" sz="1300" b="1" dirty="0">
            <a:latin typeface="Calibri" panose="020F0502020204030204" pitchFamily="34" charset="0"/>
            <a:cs typeface="Calibri" panose="020F0502020204030204" pitchFamily="34" charset="0"/>
          </a:endParaRPr>
        </a:p>
      </dgm:t>
    </dgm:pt>
    <dgm:pt modelId="{2C799905-36F2-4E6A-80BB-927FA964E8C8}" type="parTrans" cxnId="{1B96410E-29E2-486E-A04D-EAF23BA4482E}">
      <dgm:prSet/>
      <dgm:spPr/>
      <dgm:t>
        <a:bodyPr/>
        <a:lstStyle/>
        <a:p>
          <a:endParaRPr lang="en-GB"/>
        </a:p>
      </dgm:t>
    </dgm:pt>
    <dgm:pt modelId="{2D71657C-6233-432D-A0B7-D214929AB7D2}" type="sibTrans" cxnId="{1B96410E-29E2-486E-A04D-EAF23BA4482E}">
      <dgm:prSet/>
      <dgm:spPr/>
      <dgm:t>
        <a:bodyPr/>
        <a:lstStyle/>
        <a:p>
          <a:endParaRPr lang="en-GB"/>
        </a:p>
      </dgm:t>
    </dgm:pt>
    <dgm:pt modelId="{A978095A-7B87-4EB7-B0A2-81334934D934}">
      <dgm:prSet custT="1"/>
      <dgm:spPr/>
      <dgm:t>
        <a:bodyPr/>
        <a:lstStyle/>
        <a:p>
          <a:endParaRPr lang="en-GB" sz="1200" b="0" dirty="0">
            <a:latin typeface="Arial" panose="020B0604020202020204" pitchFamily="34" charset="0"/>
            <a:cs typeface="Arial" panose="020B0604020202020204" pitchFamily="34" charset="0"/>
          </a:endParaRPr>
        </a:p>
      </dgm:t>
    </dgm:pt>
    <dgm:pt modelId="{F860BC17-E544-422A-8477-A3C746F16EA5}" type="parTrans" cxnId="{F1F2754C-0741-4041-A884-69AFBE71F822}">
      <dgm:prSet/>
      <dgm:spPr/>
      <dgm:t>
        <a:bodyPr/>
        <a:lstStyle/>
        <a:p>
          <a:endParaRPr lang="en-GB"/>
        </a:p>
      </dgm:t>
    </dgm:pt>
    <dgm:pt modelId="{46A32B85-A6E1-4445-99DE-A8D7AE53476B}" type="sibTrans" cxnId="{F1F2754C-0741-4041-A884-69AFBE71F822}">
      <dgm:prSet/>
      <dgm:spPr/>
      <dgm:t>
        <a:bodyPr/>
        <a:lstStyle/>
        <a:p>
          <a:endParaRPr lang="en-GB"/>
        </a:p>
      </dgm:t>
    </dgm:pt>
    <dgm:pt modelId="{3213F351-04B6-4CCA-83C2-BF835EDC7787}">
      <dgm:prSet custT="1"/>
      <dgm:spPr/>
      <dgm:t>
        <a:bodyPr/>
        <a:lstStyle/>
        <a:p>
          <a:endParaRPr lang="en-GB" sz="1200" b="0" dirty="0">
            <a:solidFill>
              <a:schemeClr val="tx1"/>
            </a:solidFill>
            <a:latin typeface="Arial" panose="020B0604020202020204" pitchFamily="34" charset="0"/>
            <a:cs typeface="Arial" panose="020B0604020202020204" pitchFamily="34" charset="0"/>
          </a:endParaRPr>
        </a:p>
      </dgm:t>
    </dgm:pt>
    <dgm:pt modelId="{6FF32EC0-3E65-49AF-802F-C67D14FD9125}" type="parTrans" cxnId="{804E769E-BCAD-4288-A111-73D76C4640C6}">
      <dgm:prSet/>
      <dgm:spPr/>
      <dgm:t>
        <a:bodyPr/>
        <a:lstStyle/>
        <a:p>
          <a:endParaRPr lang="en-GB"/>
        </a:p>
      </dgm:t>
    </dgm:pt>
    <dgm:pt modelId="{5FF7BAD1-EFDF-4771-8B45-6AC77B06E092}" type="sibTrans" cxnId="{804E769E-BCAD-4288-A111-73D76C4640C6}">
      <dgm:prSet/>
      <dgm:spPr/>
      <dgm:t>
        <a:bodyPr/>
        <a:lstStyle/>
        <a:p>
          <a:endParaRPr lang="en-GB"/>
        </a:p>
      </dgm:t>
    </dgm:pt>
    <dgm:pt modelId="{2FAEDC1A-254C-4382-A578-9ACB62E8CC97}">
      <dgm:prSet custT="1"/>
      <dgm:spPr>
        <a:solidFill>
          <a:srgbClr val="4495D1">
            <a:alpha val="89804"/>
          </a:srgbClr>
        </a:solidFill>
      </dgm:spPr>
      <dgm:t>
        <a:bodyPr/>
        <a:lstStyle/>
        <a:p>
          <a:pPr>
            <a:buFont typeface="Arial" panose="020B0604020202020204" pitchFamily="34" charset="0"/>
            <a:buChar char="•"/>
          </a:pPr>
          <a:endParaRPr lang="en-GB" sz="1200" b="0" dirty="0">
            <a:solidFill>
              <a:schemeClr val="tx1"/>
            </a:solidFill>
            <a:latin typeface="Arial" panose="020B0604020202020204" pitchFamily="34" charset="0"/>
            <a:cs typeface="Arial" panose="020B0604020202020204" pitchFamily="34" charset="0"/>
          </a:endParaRPr>
        </a:p>
      </dgm:t>
    </dgm:pt>
    <dgm:pt modelId="{607187FF-EF7A-4E20-9A2B-8D853922C220}" type="parTrans" cxnId="{AE2D64EB-A2F3-4FC1-8DFC-E892D9BEEAFE}">
      <dgm:prSet/>
      <dgm:spPr/>
      <dgm:t>
        <a:bodyPr/>
        <a:lstStyle/>
        <a:p>
          <a:endParaRPr lang="en-GB"/>
        </a:p>
      </dgm:t>
    </dgm:pt>
    <dgm:pt modelId="{972F0D0B-B152-4CFA-8A32-FE43F6A08905}" type="sibTrans" cxnId="{AE2D64EB-A2F3-4FC1-8DFC-E892D9BEEAFE}">
      <dgm:prSet/>
      <dgm:spPr/>
      <dgm:t>
        <a:bodyPr/>
        <a:lstStyle/>
        <a:p>
          <a:endParaRPr lang="en-GB"/>
        </a:p>
      </dgm:t>
    </dgm:pt>
    <dgm:pt modelId="{F7F2EB9A-0023-4F1E-821F-CE7DF4D2C2FD}">
      <dgm:prSet custT="1"/>
      <dgm:spPr>
        <a:solidFill>
          <a:srgbClr val="4495D1">
            <a:alpha val="89804"/>
          </a:srgbClr>
        </a:solidFill>
      </dgm:spPr>
      <dgm:t>
        <a:bodyPr/>
        <a:lstStyle/>
        <a:p>
          <a:pPr>
            <a:buFont typeface="Arial" panose="020B0604020202020204" pitchFamily="34" charset="0"/>
            <a:buChar char="•"/>
          </a:pPr>
          <a:endParaRPr lang="en-GB" sz="1200" b="0" dirty="0">
            <a:solidFill>
              <a:schemeClr val="tx1"/>
            </a:solidFill>
            <a:latin typeface="Arial" panose="020B0604020202020204" pitchFamily="34" charset="0"/>
            <a:cs typeface="Arial" panose="020B0604020202020204" pitchFamily="34" charset="0"/>
          </a:endParaRPr>
        </a:p>
      </dgm:t>
    </dgm:pt>
    <dgm:pt modelId="{1924DE3F-8173-4ACE-8A42-600E87F72377}" type="parTrans" cxnId="{9530842C-4C63-4E08-A85D-91D615510564}">
      <dgm:prSet/>
      <dgm:spPr/>
      <dgm:t>
        <a:bodyPr/>
        <a:lstStyle/>
        <a:p>
          <a:endParaRPr lang="en-GB"/>
        </a:p>
      </dgm:t>
    </dgm:pt>
    <dgm:pt modelId="{D9AA8C3C-BB99-466E-AD4D-F2E27B1DB641}" type="sibTrans" cxnId="{9530842C-4C63-4E08-A85D-91D615510564}">
      <dgm:prSet/>
      <dgm:spPr/>
      <dgm:t>
        <a:bodyPr/>
        <a:lstStyle/>
        <a:p>
          <a:endParaRPr lang="en-GB"/>
        </a:p>
      </dgm:t>
    </dgm:pt>
    <dgm:pt modelId="{B3AF816E-1D7E-4D01-9ECE-C720DBD06FBA}">
      <dgm:prSet custT="1"/>
      <dgm:spPr>
        <a:solidFill>
          <a:srgbClr val="4495D1">
            <a:alpha val="89804"/>
          </a:srgbClr>
        </a:solidFill>
      </dgm:spPr>
      <dgm:t>
        <a:bodyPr/>
        <a:lstStyle/>
        <a:p>
          <a:pPr>
            <a:buFont typeface="Arial" panose="020B0604020202020204" pitchFamily="34" charset="0"/>
            <a:buChar char="•"/>
          </a:pPr>
          <a:endParaRPr lang="en-GB" sz="1200" b="0" dirty="0">
            <a:solidFill>
              <a:schemeClr val="tx1"/>
            </a:solidFill>
            <a:latin typeface="Arial" panose="020B0604020202020204" pitchFamily="34" charset="0"/>
            <a:cs typeface="Arial" panose="020B0604020202020204" pitchFamily="34" charset="0"/>
          </a:endParaRPr>
        </a:p>
      </dgm:t>
    </dgm:pt>
    <dgm:pt modelId="{AE8D7995-46CA-47A3-BD7D-50858B4E4F08}" type="parTrans" cxnId="{CB782C9D-6C9F-4D97-9760-3951FACB5FA2}">
      <dgm:prSet/>
      <dgm:spPr/>
      <dgm:t>
        <a:bodyPr/>
        <a:lstStyle/>
        <a:p>
          <a:endParaRPr lang="en-GB"/>
        </a:p>
      </dgm:t>
    </dgm:pt>
    <dgm:pt modelId="{EBF0151C-8932-4B7C-ADE0-F5C93AD13DA4}" type="sibTrans" cxnId="{CB782C9D-6C9F-4D97-9760-3951FACB5FA2}">
      <dgm:prSet/>
      <dgm:spPr/>
      <dgm:t>
        <a:bodyPr/>
        <a:lstStyle/>
        <a:p>
          <a:endParaRPr lang="en-GB"/>
        </a:p>
      </dgm:t>
    </dgm:pt>
    <dgm:pt modelId="{71C866BB-9E05-4FB9-B0A6-E4A5303F4991}">
      <dgm:prSet custT="1"/>
      <dgm:spPr>
        <a:solidFill>
          <a:srgbClr val="B061C3">
            <a:alpha val="90000"/>
          </a:srgbClr>
        </a:solidFill>
      </dgm:spPr>
      <dgm:t>
        <a:bodyPr/>
        <a:lstStyle/>
        <a:p>
          <a:endParaRPr lang="en-US" sz="1200" b="0" i="0" dirty="0">
            <a:solidFill>
              <a:schemeClr val="tx1"/>
            </a:solidFill>
            <a:latin typeface="Arial" panose="020B0604020202020204" pitchFamily="34" charset="0"/>
            <a:cs typeface="Arial" panose="020B0604020202020204" pitchFamily="34" charset="0"/>
          </a:endParaRPr>
        </a:p>
      </dgm:t>
    </dgm:pt>
    <dgm:pt modelId="{1F5AC324-6872-46E8-B6A5-661CECE254B7}" type="parTrans" cxnId="{5D8DE8D4-0D92-443C-8038-E6AA876BE99A}">
      <dgm:prSet/>
      <dgm:spPr/>
      <dgm:t>
        <a:bodyPr/>
        <a:lstStyle/>
        <a:p>
          <a:endParaRPr lang="en-GB"/>
        </a:p>
      </dgm:t>
    </dgm:pt>
    <dgm:pt modelId="{7F787C31-6FBE-40A2-9918-50CF590E32DC}" type="sibTrans" cxnId="{5D8DE8D4-0D92-443C-8038-E6AA876BE99A}">
      <dgm:prSet/>
      <dgm:spPr/>
      <dgm:t>
        <a:bodyPr/>
        <a:lstStyle/>
        <a:p>
          <a:endParaRPr lang="en-GB"/>
        </a:p>
      </dgm:t>
    </dgm:pt>
    <dgm:pt modelId="{6B0034FE-BEB2-4108-A9D3-F36DB2BC80F4}">
      <dgm:prSet custT="1"/>
      <dgm:spPr>
        <a:solidFill>
          <a:srgbClr val="B061C3">
            <a:alpha val="90000"/>
          </a:srgbClr>
        </a:solidFill>
      </dgm:spPr>
      <dgm:t>
        <a:bodyPr/>
        <a:lstStyle/>
        <a:p>
          <a:endParaRPr lang="en-US" sz="1200" b="0" i="0" dirty="0">
            <a:solidFill>
              <a:schemeClr val="tx1"/>
            </a:solidFill>
            <a:latin typeface="Arial" panose="020B0604020202020204" pitchFamily="34" charset="0"/>
            <a:cs typeface="Arial" panose="020B0604020202020204" pitchFamily="34" charset="0"/>
          </a:endParaRPr>
        </a:p>
      </dgm:t>
    </dgm:pt>
    <dgm:pt modelId="{AAF4BB05-6107-4BEE-A16F-F5D40CDE1231}" type="parTrans" cxnId="{354EEA37-B1BF-4488-9E57-768F94393469}">
      <dgm:prSet/>
      <dgm:spPr/>
      <dgm:t>
        <a:bodyPr/>
        <a:lstStyle/>
        <a:p>
          <a:endParaRPr lang="en-GB"/>
        </a:p>
      </dgm:t>
    </dgm:pt>
    <dgm:pt modelId="{8F72EF44-4500-4303-830F-E196789A7487}" type="sibTrans" cxnId="{354EEA37-B1BF-4488-9E57-768F94393469}">
      <dgm:prSet/>
      <dgm:spPr/>
      <dgm:t>
        <a:bodyPr/>
        <a:lstStyle/>
        <a:p>
          <a:endParaRPr lang="en-GB"/>
        </a:p>
      </dgm:t>
    </dgm:pt>
    <dgm:pt modelId="{60DD7A47-FBBE-4A9C-AB38-81C07087CA21}">
      <dgm:prSet custT="1"/>
      <dgm:spPr>
        <a:solidFill>
          <a:srgbClr val="B061C3">
            <a:alpha val="90000"/>
          </a:srgbClr>
        </a:solidFill>
      </dgm:spPr>
      <dgm:t>
        <a:bodyPr/>
        <a:lstStyle/>
        <a:p>
          <a:endParaRPr lang="en-US" sz="1200" b="0" i="0" dirty="0">
            <a:solidFill>
              <a:schemeClr val="tx1"/>
            </a:solidFill>
            <a:latin typeface="Arial" panose="020B0604020202020204" pitchFamily="34" charset="0"/>
            <a:cs typeface="Arial" panose="020B0604020202020204" pitchFamily="34" charset="0"/>
          </a:endParaRPr>
        </a:p>
      </dgm:t>
    </dgm:pt>
    <dgm:pt modelId="{70C3D418-1D8C-4D1A-BB2C-2EED4181918A}" type="parTrans" cxnId="{D968004F-0F77-4DFF-AFF5-E4D0A45E4E30}">
      <dgm:prSet/>
      <dgm:spPr/>
      <dgm:t>
        <a:bodyPr/>
        <a:lstStyle/>
        <a:p>
          <a:endParaRPr lang="en-GB"/>
        </a:p>
      </dgm:t>
    </dgm:pt>
    <dgm:pt modelId="{C8A884A0-5FA8-4FEE-97DF-7FF2C6C99AE4}" type="sibTrans" cxnId="{D968004F-0F77-4DFF-AFF5-E4D0A45E4E30}">
      <dgm:prSet/>
      <dgm:spPr/>
      <dgm:t>
        <a:bodyPr/>
        <a:lstStyle/>
        <a:p>
          <a:endParaRPr lang="en-GB"/>
        </a:p>
      </dgm:t>
    </dgm:pt>
    <dgm:pt modelId="{834AFE22-954D-4A9E-9C3B-2B196BBA1DE1}">
      <dgm:prSet custT="1"/>
      <dgm:spPr>
        <a:solidFill>
          <a:srgbClr val="B061C3">
            <a:alpha val="90000"/>
          </a:srgbClr>
        </a:solidFill>
      </dgm:spPr>
      <dgm:t>
        <a:bodyPr/>
        <a:lstStyle/>
        <a:p>
          <a:endParaRPr lang="en-US" sz="1200" b="0" i="0" dirty="0">
            <a:solidFill>
              <a:schemeClr val="tx1"/>
            </a:solidFill>
            <a:latin typeface="Arial" panose="020B0604020202020204" pitchFamily="34" charset="0"/>
            <a:cs typeface="Arial" panose="020B0604020202020204" pitchFamily="34" charset="0"/>
          </a:endParaRPr>
        </a:p>
      </dgm:t>
    </dgm:pt>
    <dgm:pt modelId="{EB3DAB02-8CC2-44BE-B5B2-ECB6D126B4D8}" type="parTrans" cxnId="{E62F9F74-C3AC-4F14-B50C-72B3FC4EAC3B}">
      <dgm:prSet/>
      <dgm:spPr/>
      <dgm:t>
        <a:bodyPr/>
        <a:lstStyle/>
        <a:p>
          <a:endParaRPr lang="en-GB"/>
        </a:p>
      </dgm:t>
    </dgm:pt>
    <dgm:pt modelId="{C9E462BA-75BC-4C23-9D6D-824B727B661B}" type="sibTrans" cxnId="{E62F9F74-C3AC-4F14-B50C-72B3FC4EAC3B}">
      <dgm:prSet/>
      <dgm:spPr/>
      <dgm:t>
        <a:bodyPr/>
        <a:lstStyle/>
        <a:p>
          <a:endParaRPr lang="en-GB"/>
        </a:p>
      </dgm:t>
    </dgm:pt>
    <dgm:pt modelId="{C192D8F5-5665-4A01-9DBE-06BD24F5F5BC}" type="pres">
      <dgm:prSet presAssocID="{95873E22-3057-41E1-B426-5C9C70D32F0D}" presName="Name0" presStyleCnt="0">
        <dgm:presLayoutVars>
          <dgm:dir/>
          <dgm:animLvl val="lvl"/>
          <dgm:resizeHandles val="exact"/>
        </dgm:presLayoutVars>
      </dgm:prSet>
      <dgm:spPr/>
    </dgm:pt>
    <dgm:pt modelId="{7E10C080-14E0-4184-92C9-3B7CAB4D67EE}" type="pres">
      <dgm:prSet presAssocID="{52A63C85-20B6-4076-8959-373D3398336E}" presName="composite" presStyleCnt="0"/>
      <dgm:spPr/>
    </dgm:pt>
    <dgm:pt modelId="{D5B83E48-46E0-46F8-8FA2-8CC8A19FCB1D}" type="pres">
      <dgm:prSet presAssocID="{52A63C85-20B6-4076-8959-373D3398336E}" presName="parTx" presStyleLbl="alignNode1" presStyleIdx="0" presStyleCnt="3">
        <dgm:presLayoutVars>
          <dgm:chMax val="0"/>
          <dgm:chPref val="0"/>
          <dgm:bulletEnabled val="1"/>
        </dgm:presLayoutVars>
      </dgm:prSet>
      <dgm:spPr/>
    </dgm:pt>
    <dgm:pt modelId="{BC341AAC-11CE-4FE2-AB5A-CD5109D81A15}" type="pres">
      <dgm:prSet presAssocID="{52A63C85-20B6-4076-8959-373D3398336E}" presName="desTx" presStyleLbl="alignAccFollowNode1" presStyleIdx="0" presStyleCnt="3" custLinFactNeighborX="-1" custLinFactNeighborY="475">
        <dgm:presLayoutVars>
          <dgm:bulletEnabled val="1"/>
        </dgm:presLayoutVars>
      </dgm:prSet>
      <dgm:spPr/>
    </dgm:pt>
    <dgm:pt modelId="{5E243520-DFEE-4CCC-89CA-550A9DA5958C}" type="pres">
      <dgm:prSet presAssocID="{6C0697BA-EA4B-426B-BA3F-0A401BE5A9BA}" presName="space" presStyleCnt="0"/>
      <dgm:spPr/>
    </dgm:pt>
    <dgm:pt modelId="{6EFCEABC-E52D-4EDB-AF0D-93CC89965D1D}" type="pres">
      <dgm:prSet presAssocID="{ED42D8F6-50A9-4C75-A0A7-AAC2F95DA1FB}" presName="composite" presStyleCnt="0"/>
      <dgm:spPr/>
    </dgm:pt>
    <dgm:pt modelId="{A1C1FE6A-D222-4BE3-AEA0-EA1110B8867C}" type="pres">
      <dgm:prSet presAssocID="{ED42D8F6-50A9-4C75-A0A7-AAC2F95DA1FB}" presName="parTx" presStyleLbl="alignNode1" presStyleIdx="1" presStyleCnt="3">
        <dgm:presLayoutVars>
          <dgm:chMax val="0"/>
          <dgm:chPref val="0"/>
          <dgm:bulletEnabled val="1"/>
        </dgm:presLayoutVars>
      </dgm:prSet>
      <dgm:spPr/>
    </dgm:pt>
    <dgm:pt modelId="{8CF09698-313C-4490-86F4-89EC4EAEE715}" type="pres">
      <dgm:prSet presAssocID="{ED42D8F6-50A9-4C75-A0A7-AAC2F95DA1FB}" presName="desTx" presStyleLbl="alignAccFollowNode1" presStyleIdx="1" presStyleCnt="3">
        <dgm:presLayoutVars>
          <dgm:bulletEnabled val="1"/>
        </dgm:presLayoutVars>
      </dgm:prSet>
      <dgm:spPr/>
    </dgm:pt>
    <dgm:pt modelId="{4D7D8DB1-6784-4411-B926-6FA1BD261A32}" type="pres">
      <dgm:prSet presAssocID="{E4DB3A7C-7420-4CFA-B8DC-1EB8B46F2D2A}" presName="space" presStyleCnt="0"/>
      <dgm:spPr/>
    </dgm:pt>
    <dgm:pt modelId="{5B0D05DA-8346-4B00-96BC-D1D944D93F42}" type="pres">
      <dgm:prSet presAssocID="{B608CA37-7E67-4C32-8E1C-FA5CF5BE3E92}" presName="composite" presStyleCnt="0"/>
      <dgm:spPr/>
    </dgm:pt>
    <dgm:pt modelId="{0C1FBBCC-4693-4BE9-A52D-91D79ED0528E}" type="pres">
      <dgm:prSet presAssocID="{B608CA37-7E67-4C32-8E1C-FA5CF5BE3E92}" presName="parTx" presStyleLbl="alignNode1" presStyleIdx="2" presStyleCnt="3">
        <dgm:presLayoutVars>
          <dgm:chMax val="0"/>
          <dgm:chPref val="0"/>
          <dgm:bulletEnabled val="1"/>
        </dgm:presLayoutVars>
      </dgm:prSet>
      <dgm:spPr/>
    </dgm:pt>
    <dgm:pt modelId="{A1D4E819-4BA7-4975-828F-92DD7281F670}" type="pres">
      <dgm:prSet presAssocID="{B608CA37-7E67-4C32-8E1C-FA5CF5BE3E92}" presName="desTx" presStyleLbl="alignAccFollowNode1" presStyleIdx="2" presStyleCnt="3">
        <dgm:presLayoutVars>
          <dgm:bulletEnabled val="1"/>
        </dgm:presLayoutVars>
      </dgm:prSet>
      <dgm:spPr/>
    </dgm:pt>
  </dgm:ptLst>
  <dgm:cxnLst>
    <dgm:cxn modelId="{5D3E3F00-FD3A-4B18-8EEE-106710DD3DD5}" type="presOf" srcId="{C0AB45F5-9B1A-464F-996E-7CB178D1C3C9}" destId="{A1D4E819-4BA7-4975-828F-92DD7281F670}" srcOrd="0" destOrd="4" presId="urn:microsoft.com/office/officeart/2005/8/layout/hList1"/>
    <dgm:cxn modelId="{57F73E01-BE73-4F33-8A87-5499838AAA63}" type="presOf" srcId="{BC8E32FD-48F6-4032-836F-80442F088216}" destId="{8CF09698-313C-4490-86F4-89EC4EAEE715}" srcOrd="0" destOrd="8" presId="urn:microsoft.com/office/officeart/2005/8/layout/hList1"/>
    <dgm:cxn modelId="{97823602-9E62-4039-9163-49A9D0F3656F}" type="presOf" srcId="{52A63C85-20B6-4076-8959-373D3398336E}" destId="{D5B83E48-46E0-46F8-8FA2-8CC8A19FCB1D}" srcOrd="0" destOrd="0" presId="urn:microsoft.com/office/officeart/2005/8/layout/hList1"/>
    <dgm:cxn modelId="{F0972503-EE70-4159-A997-44410B8962A8}" type="presOf" srcId="{5B6E3868-E3D7-4FC2-AF8D-B679974B9E92}" destId="{BC341AAC-11CE-4FE2-AB5A-CD5109D81A15}" srcOrd="0" destOrd="1" presId="urn:microsoft.com/office/officeart/2005/8/layout/hList1"/>
    <dgm:cxn modelId="{C7528006-4551-40C5-B3F7-5676DD3C2291}" type="presOf" srcId="{834AFE22-954D-4A9E-9C3B-2B196BBA1DE1}" destId="{A1D4E819-4BA7-4975-828F-92DD7281F670}" srcOrd="0" destOrd="7" presId="urn:microsoft.com/office/officeart/2005/8/layout/hList1"/>
    <dgm:cxn modelId="{1B96410E-29E2-486E-A04D-EAF23BA4482E}" srcId="{52A63C85-20B6-4076-8959-373D3398336E}" destId="{5B6E3868-E3D7-4FC2-AF8D-B679974B9E92}" srcOrd="1" destOrd="0" parTransId="{2C799905-36F2-4E6A-80BB-927FA964E8C8}" sibTransId="{2D71657C-6233-432D-A0B7-D214929AB7D2}"/>
    <dgm:cxn modelId="{8A09FD15-877B-49A3-AE23-7DD16809BFA9}" type="presOf" srcId="{928E59B5-0798-4EEB-8C5F-FB28BDD71DA1}" destId="{8CF09698-313C-4490-86F4-89EC4EAEE715}" srcOrd="0" destOrd="2" presId="urn:microsoft.com/office/officeart/2005/8/layout/hList1"/>
    <dgm:cxn modelId="{64F8E718-D4D1-483B-9FC1-6BC0CFEBE9B8}" type="presOf" srcId="{B3AF816E-1D7E-4D01-9ECE-C720DBD06FBA}" destId="{8CF09698-313C-4490-86F4-89EC4EAEE715}" srcOrd="0" destOrd="7" presId="urn:microsoft.com/office/officeart/2005/8/layout/hList1"/>
    <dgm:cxn modelId="{9210C31F-415D-4913-AFF1-B72DF3AC9ED0}" type="presOf" srcId="{52E45077-55B1-4B5A-B9F7-92396AB68290}" destId="{A1D4E819-4BA7-4975-828F-92DD7281F670}" srcOrd="0" destOrd="9" presId="urn:microsoft.com/office/officeart/2005/8/layout/hList1"/>
    <dgm:cxn modelId="{7362032B-88C6-41EC-863A-918920353134}" srcId="{ED42D8F6-50A9-4C75-A0A7-AAC2F95DA1FB}" destId="{3C71BA70-51D5-4E11-B364-8E204B86A35B}" srcOrd="4" destOrd="0" parTransId="{F03F0ABD-C5FF-4BAB-9FA7-DF5E6F7EC8F6}" sibTransId="{86C55F7A-52C6-4924-96A0-D94E7332B8AE}"/>
    <dgm:cxn modelId="{9530842C-4C63-4E08-A85D-91D615510564}" srcId="{ED42D8F6-50A9-4C75-A0A7-AAC2F95DA1FB}" destId="{F7F2EB9A-0023-4F1E-821F-CE7DF4D2C2FD}" srcOrd="5" destOrd="0" parTransId="{1924DE3F-8173-4ACE-8A42-600E87F72377}" sibTransId="{D9AA8C3C-BB99-466E-AD4D-F2E27B1DB641}"/>
    <dgm:cxn modelId="{17D9892E-734B-4A4B-93E7-50C388741247}" type="presOf" srcId="{6B0034FE-BEB2-4108-A9D3-F36DB2BC80F4}" destId="{A1D4E819-4BA7-4975-828F-92DD7281F670}" srcOrd="0" destOrd="3" presId="urn:microsoft.com/office/officeart/2005/8/layout/hList1"/>
    <dgm:cxn modelId="{354EEA37-B1BF-4488-9E57-768F94393469}" srcId="{B608CA37-7E67-4C32-8E1C-FA5CF5BE3E92}" destId="{6B0034FE-BEB2-4108-A9D3-F36DB2BC80F4}" srcOrd="3" destOrd="0" parTransId="{AAF4BB05-6107-4BEE-A16F-F5D40CDE1231}" sibTransId="{8F72EF44-4500-4303-830F-E196789A7487}"/>
    <dgm:cxn modelId="{149E9E38-C611-4BD7-8746-9948D647D507}" srcId="{52A63C85-20B6-4076-8959-373D3398336E}" destId="{5E506F9D-8B14-4990-B6CD-A1C292459B4E}" srcOrd="3" destOrd="0" parTransId="{BD7196EA-2327-4752-B76D-FA28080330F3}" sibTransId="{43BD9396-E6E8-4F74-A555-8C954CDD4F5A}"/>
    <dgm:cxn modelId="{4A524839-8450-44A2-A499-38B3AFB37B64}" type="presOf" srcId="{95873E22-3057-41E1-B426-5C9C70D32F0D}" destId="{C192D8F5-5665-4A01-9DBE-06BD24F5F5BC}" srcOrd="0" destOrd="0" presId="urn:microsoft.com/office/officeart/2005/8/layout/hList1"/>
    <dgm:cxn modelId="{0F0DD43B-D263-415A-BE16-0A5591B3C44C}" srcId="{B608CA37-7E67-4C32-8E1C-FA5CF5BE3E92}" destId="{52E45077-55B1-4B5A-B9F7-92396AB68290}" srcOrd="9" destOrd="0" parTransId="{4278CECA-8F38-42B1-A902-7D667C67C364}" sibTransId="{FBB321F5-63F0-4C43-856A-6EE4FDA083A1}"/>
    <dgm:cxn modelId="{71D8593C-66F6-4A9F-A204-063D1269DECC}" type="presOf" srcId="{8B28EC41-D19F-41C0-826C-F370E103C593}" destId="{8CF09698-313C-4490-86F4-89EC4EAEE715}" srcOrd="0" destOrd="0" presId="urn:microsoft.com/office/officeart/2005/8/layout/hList1"/>
    <dgm:cxn modelId="{A8CEDC40-4E1B-4F2A-9A8A-A6459E103EF0}" srcId="{ED42D8F6-50A9-4C75-A0A7-AAC2F95DA1FB}" destId="{8674568A-C898-4E7E-9382-8C8F7C11C472}" srcOrd="9" destOrd="0" parTransId="{D48E25BB-FEF0-466A-B1E0-CB45AEA4B689}" sibTransId="{0C8B78FF-650B-423F-9F05-72B714C24589}"/>
    <dgm:cxn modelId="{6D23F460-1735-4F68-ACBA-6815EDCDD1C9}" type="presOf" srcId="{3213F351-04B6-4CCA-83C2-BF835EDC7787}" destId="{BC341AAC-11CE-4FE2-AB5A-CD5109D81A15}" srcOrd="0" destOrd="4" presId="urn:microsoft.com/office/officeart/2005/8/layout/hList1"/>
    <dgm:cxn modelId="{E9299841-47FD-4E06-B07E-ED3D5F0E64D8}" srcId="{ED42D8F6-50A9-4C75-A0A7-AAC2F95DA1FB}" destId="{BC8E32FD-48F6-4032-836F-80442F088216}" srcOrd="8" destOrd="0" parTransId="{B3891F61-E633-4A2B-84A3-C09FE22BF45B}" sibTransId="{E5D59C91-97F1-4509-8A91-9E72A2DAD753}"/>
    <dgm:cxn modelId="{560DC262-73F0-427B-8500-7295D3EF16E7}" type="presOf" srcId="{0D819922-E69C-4028-8B40-EDC845EB01D9}" destId="{A1D4E819-4BA7-4975-828F-92DD7281F670}" srcOrd="0" destOrd="6" presId="urn:microsoft.com/office/officeart/2005/8/layout/hList1"/>
    <dgm:cxn modelId="{34F97B63-729D-4F12-BD07-A72A182325B4}" type="presOf" srcId="{D4F8A3E2-5C46-4208-8092-4CB2B6B4A63C}" destId="{8CF09698-313C-4490-86F4-89EC4EAEE715}" srcOrd="0" destOrd="1" presId="urn:microsoft.com/office/officeart/2005/8/layout/hList1"/>
    <dgm:cxn modelId="{5C4C034A-DEAA-4935-A537-FFF29F761A61}" type="presOf" srcId="{60DD7A47-FBBE-4A9C-AB38-81C07087CA21}" destId="{A1D4E819-4BA7-4975-828F-92DD7281F670}" srcOrd="0" destOrd="5" presId="urn:microsoft.com/office/officeart/2005/8/layout/hList1"/>
    <dgm:cxn modelId="{F1F2754C-0741-4041-A884-69AFBE71F822}" srcId="{52A63C85-20B6-4076-8959-373D3398336E}" destId="{A978095A-7B87-4EB7-B0A2-81334934D934}" srcOrd="2" destOrd="0" parTransId="{F860BC17-E544-422A-8477-A3C746F16EA5}" sibTransId="{46A32B85-A6E1-4445-99DE-A8D7AE53476B}"/>
    <dgm:cxn modelId="{4A67AD4D-F53E-4B70-84FA-99D148651415}" type="presOf" srcId="{F7F2EB9A-0023-4F1E-821F-CE7DF4D2C2FD}" destId="{8CF09698-313C-4490-86F4-89EC4EAEE715}" srcOrd="0" destOrd="5" presId="urn:microsoft.com/office/officeart/2005/8/layout/hList1"/>
    <dgm:cxn modelId="{D968004F-0F77-4DFF-AFF5-E4D0A45E4E30}" srcId="{B608CA37-7E67-4C32-8E1C-FA5CF5BE3E92}" destId="{60DD7A47-FBBE-4A9C-AB38-81C07087CA21}" srcOrd="5" destOrd="0" parTransId="{70C3D418-1D8C-4D1A-BB2C-2EED4181918A}" sibTransId="{C8A884A0-5FA8-4FEE-97DF-7FF2C6C99AE4}"/>
    <dgm:cxn modelId="{AD431E6F-D989-495C-B236-AA7BB5CBA787}" srcId="{ED42D8F6-50A9-4C75-A0A7-AAC2F95DA1FB}" destId="{D4F8A3E2-5C46-4208-8092-4CB2B6B4A63C}" srcOrd="1" destOrd="0" parTransId="{178B8516-175A-40FE-99E5-A1BA01C59AAD}" sibTransId="{5B0BD4D1-9751-40A4-B690-C730A4801700}"/>
    <dgm:cxn modelId="{83C7B24F-DD30-45BA-B84D-13CD24EAB7CD}" type="presOf" srcId="{3C71BA70-51D5-4E11-B364-8E204B86A35B}" destId="{8CF09698-313C-4490-86F4-89EC4EAEE715}" srcOrd="0" destOrd="4" presId="urn:microsoft.com/office/officeart/2005/8/layout/hList1"/>
    <dgm:cxn modelId="{10A8B350-3227-4F09-BFCF-E6E5B1408506}" srcId="{B608CA37-7E67-4C32-8E1C-FA5CF5BE3E92}" destId="{DFE0C9B0-1D48-497A-ACE1-7847D4D980B9}" srcOrd="0" destOrd="0" parTransId="{EEC51FD3-3B14-45EB-B2AE-E5A45C794A0D}" sibTransId="{3F1B8F45-B1A1-48EA-9DE2-6DD74EA95850}"/>
    <dgm:cxn modelId="{20412373-894A-4C9C-BE1E-A36B3E584B35}" type="presOf" srcId="{61AB526E-4943-4027-AC7F-BEDBBE777720}" destId="{8CF09698-313C-4490-86F4-89EC4EAEE715}" srcOrd="0" destOrd="6" presId="urn:microsoft.com/office/officeart/2005/8/layout/hList1"/>
    <dgm:cxn modelId="{E62F9F74-C3AC-4F14-B50C-72B3FC4EAC3B}" srcId="{B608CA37-7E67-4C32-8E1C-FA5CF5BE3E92}" destId="{834AFE22-954D-4A9E-9C3B-2B196BBA1DE1}" srcOrd="7" destOrd="0" parTransId="{EB3DAB02-8CC2-44BE-B5B2-ECB6D126B4D8}" sibTransId="{C9E462BA-75BC-4C23-9D6D-824B727B661B}"/>
    <dgm:cxn modelId="{5093B754-7BB4-4640-A1C4-4EFEE2E78E1D}" srcId="{52A63C85-20B6-4076-8959-373D3398336E}" destId="{D3EC92C4-6889-439D-9EE1-AE1896FA2293}" srcOrd="5" destOrd="0" parTransId="{008D2A25-0DDA-45C4-8B50-5A8E3903137B}" sibTransId="{901C4953-0416-4EE4-B019-7D0CB6E8660C}"/>
    <dgm:cxn modelId="{D599AA55-6E0D-45DE-99AB-B51FEE77E197}" srcId="{95873E22-3057-41E1-B426-5C9C70D32F0D}" destId="{52A63C85-20B6-4076-8959-373D3398336E}" srcOrd="0" destOrd="0" parTransId="{BDE36B8A-8B11-4CBB-8CFE-78CF7C0B0EA4}" sibTransId="{6C0697BA-EA4B-426B-BA3F-0A401BE5A9BA}"/>
    <dgm:cxn modelId="{9A5D5B77-F9FD-4833-9BB2-9FD33D32F3D7}" type="presOf" srcId="{71C866BB-9E05-4FB9-B0A6-E4A5303F4991}" destId="{A1D4E819-4BA7-4975-828F-92DD7281F670}" srcOrd="0" destOrd="1" presId="urn:microsoft.com/office/officeart/2005/8/layout/hList1"/>
    <dgm:cxn modelId="{C1742F58-FEAD-4C91-AFEF-BF64DD9957B2}" type="presOf" srcId="{EBC4C4BF-00DB-4BEE-B1EE-5E4C90AA9946}" destId="{A1D4E819-4BA7-4975-828F-92DD7281F670}" srcOrd="0" destOrd="8" presId="urn:microsoft.com/office/officeart/2005/8/layout/hList1"/>
    <dgm:cxn modelId="{EC49265A-9312-4F3B-9F4D-62528374E0D9}" type="presOf" srcId="{5E506F9D-8B14-4990-B6CD-A1C292459B4E}" destId="{BC341AAC-11CE-4FE2-AB5A-CD5109D81A15}" srcOrd="0" destOrd="3" presId="urn:microsoft.com/office/officeart/2005/8/layout/hList1"/>
    <dgm:cxn modelId="{AA50A15A-F184-4867-900F-091B596CD2B6}" srcId="{ED42D8F6-50A9-4C75-A0A7-AAC2F95DA1FB}" destId="{8B28EC41-D19F-41C0-826C-F370E103C593}" srcOrd="0" destOrd="0" parTransId="{5608B402-9707-482E-9577-E81CF4CB651C}" sibTransId="{EB9FD89C-60DF-4381-A09A-E09B392A0D70}"/>
    <dgm:cxn modelId="{4826E180-A275-42BB-AC25-724E47A3FD99}" srcId="{B608CA37-7E67-4C32-8E1C-FA5CF5BE3E92}" destId="{EBC4C4BF-00DB-4BEE-B1EE-5E4C90AA9946}" srcOrd="8" destOrd="0" parTransId="{FCEE08FA-BFC3-4FC7-8CD2-30F1EEE778C7}" sibTransId="{3F89E384-5485-43FF-A3F4-A2D17D0ACD6C}"/>
    <dgm:cxn modelId="{514E898B-79E7-4633-9E32-2AF9B8B3DEA5}" type="presOf" srcId="{23B56285-1762-4FBD-AA0F-DB14190E7985}" destId="{BC341AAC-11CE-4FE2-AB5A-CD5109D81A15}" srcOrd="0" destOrd="0" presId="urn:microsoft.com/office/officeart/2005/8/layout/hList1"/>
    <dgm:cxn modelId="{E2CC3D8C-7C10-43E2-9BC7-7C88AA8901F4}" srcId="{52A63C85-20B6-4076-8959-373D3398336E}" destId="{23B56285-1762-4FBD-AA0F-DB14190E7985}" srcOrd="0" destOrd="0" parTransId="{C55B8815-0833-46ED-8981-EC51433CB5C7}" sibTransId="{71F0629A-1B6C-4722-835E-DEDC6E387629}"/>
    <dgm:cxn modelId="{66F6708F-A6AE-4BB9-93BC-AC0CC5AA0A45}" type="presOf" srcId="{B608CA37-7E67-4C32-8E1C-FA5CF5BE3E92}" destId="{0C1FBBCC-4693-4BE9-A52D-91D79ED0528E}" srcOrd="0" destOrd="0" presId="urn:microsoft.com/office/officeart/2005/8/layout/hList1"/>
    <dgm:cxn modelId="{4D951094-E17E-46E8-BD8E-DB527B1A2D3B}" type="presOf" srcId="{ED42D8F6-50A9-4C75-A0A7-AAC2F95DA1FB}" destId="{A1C1FE6A-D222-4BE3-AEA0-EA1110B8867C}" srcOrd="0" destOrd="0" presId="urn:microsoft.com/office/officeart/2005/8/layout/hList1"/>
    <dgm:cxn modelId="{47C3B498-0491-4A8D-942E-ADEDE5B6D180}" type="presOf" srcId="{2FAEDC1A-254C-4382-A578-9ACB62E8CC97}" destId="{8CF09698-313C-4490-86F4-89EC4EAEE715}" srcOrd="0" destOrd="3" presId="urn:microsoft.com/office/officeart/2005/8/layout/hList1"/>
    <dgm:cxn modelId="{CB782C9D-6C9F-4D97-9760-3951FACB5FA2}" srcId="{ED42D8F6-50A9-4C75-A0A7-AAC2F95DA1FB}" destId="{B3AF816E-1D7E-4D01-9ECE-C720DBD06FBA}" srcOrd="7" destOrd="0" parTransId="{AE8D7995-46CA-47A3-BD7D-50858B4E4F08}" sibTransId="{EBF0151C-8932-4B7C-ADE0-F5C93AD13DA4}"/>
    <dgm:cxn modelId="{804E769E-BCAD-4288-A111-73D76C4640C6}" srcId="{52A63C85-20B6-4076-8959-373D3398336E}" destId="{3213F351-04B6-4CCA-83C2-BF835EDC7787}" srcOrd="4" destOrd="0" parTransId="{6FF32EC0-3E65-49AF-802F-C67D14FD9125}" sibTransId="{5FF7BAD1-EFDF-4771-8B45-6AC77B06E092}"/>
    <dgm:cxn modelId="{AB0072AE-CC9F-436F-AB56-B095AD80C858}" srcId="{95873E22-3057-41E1-B426-5C9C70D32F0D}" destId="{B608CA37-7E67-4C32-8E1C-FA5CF5BE3E92}" srcOrd="2" destOrd="0" parTransId="{23789815-EC33-49D9-BD5B-9CD627C629A4}" sibTransId="{098A3841-C12B-4944-87B1-2CFF65CEBEFD}"/>
    <dgm:cxn modelId="{369922B2-DE1D-42A1-9F3A-A3E3970C4682}" srcId="{B608CA37-7E67-4C32-8E1C-FA5CF5BE3E92}" destId="{0D819922-E69C-4028-8B40-EDC845EB01D9}" srcOrd="6" destOrd="0" parTransId="{5A731DBA-85E3-4864-A40F-C86F85AAE7C9}" sibTransId="{D034BE55-590B-4C75-B879-A9A08ED956FA}"/>
    <dgm:cxn modelId="{76FCC7B2-C6BF-4FBF-8C69-E48834DF996F}" type="presOf" srcId="{A978095A-7B87-4EB7-B0A2-81334934D934}" destId="{BC341AAC-11CE-4FE2-AB5A-CD5109D81A15}" srcOrd="0" destOrd="2" presId="urn:microsoft.com/office/officeart/2005/8/layout/hList1"/>
    <dgm:cxn modelId="{1EE994B7-AE2D-4B57-B542-C89E79934F97}" type="presOf" srcId="{E0C08984-165D-4938-87FE-1EDAAA4FAEBB}" destId="{A1D4E819-4BA7-4975-828F-92DD7281F670}" srcOrd="0" destOrd="2" presId="urn:microsoft.com/office/officeart/2005/8/layout/hList1"/>
    <dgm:cxn modelId="{43749DC7-4BFE-4336-B76F-8E4D4D870119}" type="presOf" srcId="{D3EC92C4-6889-439D-9EE1-AE1896FA2293}" destId="{BC341AAC-11CE-4FE2-AB5A-CD5109D81A15}" srcOrd="0" destOrd="5" presId="urn:microsoft.com/office/officeart/2005/8/layout/hList1"/>
    <dgm:cxn modelId="{58CE19C8-8EF5-4A65-B88A-E78053EDD795}" srcId="{95873E22-3057-41E1-B426-5C9C70D32F0D}" destId="{ED42D8F6-50A9-4C75-A0A7-AAC2F95DA1FB}" srcOrd="1" destOrd="0" parTransId="{CA6905FB-F16B-40AB-8DAE-583564FFF0F6}" sibTransId="{E4DB3A7C-7420-4CFA-B8DC-1EB8B46F2D2A}"/>
    <dgm:cxn modelId="{A48386D4-E168-4C25-BA0A-64CC8DB4A40A}" srcId="{ED42D8F6-50A9-4C75-A0A7-AAC2F95DA1FB}" destId="{61AB526E-4943-4027-AC7F-BEDBBE777720}" srcOrd="6" destOrd="0" parTransId="{DA4B37BD-5FFA-4294-A52F-9522C95384BE}" sibTransId="{E112C5BC-8B66-46E5-A697-779D033E444E}"/>
    <dgm:cxn modelId="{5D8DE8D4-0D92-443C-8038-E6AA876BE99A}" srcId="{B608CA37-7E67-4C32-8E1C-FA5CF5BE3E92}" destId="{71C866BB-9E05-4FB9-B0A6-E4A5303F4991}" srcOrd="1" destOrd="0" parTransId="{1F5AC324-6872-46E8-B6A5-661CECE254B7}" sibTransId="{7F787C31-6FBE-40A2-9918-50CF590E32DC}"/>
    <dgm:cxn modelId="{8AD28FDA-A3F5-4D00-A301-487AB2F5B7C1}" type="presOf" srcId="{0234C903-1A33-4D9D-B30B-0C8F93A7A96D}" destId="{8CF09698-313C-4490-86F4-89EC4EAEE715}" srcOrd="0" destOrd="10" presId="urn:microsoft.com/office/officeart/2005/8/layout/hList1"/>
    <dgm:cxn modelId="{188FD2DD-5C4F-47E0-AE8C-1BE56E25461A}" srcId="{B608CA37-7E67-4C32-8E1C-FA5CF5BE3E92}" destId="{E0C08984-165D-4938-87FE-1EDAAA4FAEBB}" srcOrd="2" destOrd="0" parTransId="{15011399-4271-4205-AC8E-20FD75D7E503}" sibTransId="{E31A67F3-CDE2-40DD-9CDA-A34154A5A797}"/>
    <dgm:cxn modelId="{FF0269DF-3189-4D36-B678-3AF6A408C945}" type="presOf" srcId="{DFE0C9B0-1D48-497A-ACE1-7847D4D980B9}" destId="{A1D4E819-4BA7-4975-828F-92DD7281F670}" srcOrd="0" destOrd="0" presId="urn:microsoft.com/office/officeart/2005/8/layout/hList1"/>
    <dgm:cxn modelId="{DE2743E9-1DBC-4E5A-82F9-0A107A0C9AD0}" srcId="{ED42D8F6-50A9-4C75-A0A7-AAC2F95DA1FB}" destId="{0234C903-1A33-4D9D-B30B-0C8F93A7A96D}" srcOrd="10" destOrd="0" parTransId="{FBE7381C-0E29-4483-9C07-B0A80C2D7D10}" sibTransId="{40ADE790-41B4-4100-8375-3312B450535F}"/>
    <dgm:cxn modelId="{AE2D64EB-A2F3-4FC1-8DFC-E892D9BEEAFE}" srcId="{ED42D8F6-50A9-4C75-A0A7-AAC2F95DA1FB}" destId="{2FAEDC1A-254C-4382-A578-9ACB62E8CC97}" srcOrd="3" destOrd="0" parTransId="{607187FF-EF7A-4E20-9A2B-8D853922C220}" sibTransId="{972F0D0B-B152-4CFA-8A32-FE43F6A08905}"/>
    <dgm:cxn modelId="{EFD647F6-CE92-469E-8E23-87750FDB5DDF}" type="presOf" srcId="{8674568A-C898-4E7E-9382-8C8F7C11C472}" destId="{8CF09698-313C-4490-86F4-89EC4EAEE715}" srcOrd="0" destOrd="9" presId="urn:microsoft.com/office/officeart/2005/8/layout/hList1"/>
    <dgm:cxn modelId="{244402F9-EE42-4A9C-95E9-4B86BED4C595}" srcId="{B608CA37-7E67-4C32-8E1C-FA5CF5BE3E92}" destId="{C0AB45F5-9B1A-464F-996E-7CB178D1C3C9}" srcOrd="4" destOrd="0" parTransId="{3896005E-3546-4952-B1D4-146716DE5449}" sibTransId="{8CC4EE27-AFD2-4B15-B8AC-38CFE2D0349B}"/>
    <dgm:cxn modelId="{77DACEFC-6732-43FB-B38C-137703A337D2}" srcId="{ED42D8F6-50A9-4C75-A0A7-AAC2F95DA1FB}" destId="{928E59B5-0798-4EEB-8C5F-FB28BDD71DA1}" srcOrd="2" destOrd="0" parTransId="{86FE9D6F-BEBF-4155-85A3-497948F4A65F}" sibTransId="{1C95E700-4613-4262-8694-6A2A170D68ED}"/>
    <dgm:cxn modelId="{F96508A4-0BBF-4A6D-925C-6FEC2C7803B2}" type="presParOf" srcId="{C192D8F5-5665-4A01-9DBE-06BD24F5F5BC}" destId="{7E10C080-14E0-4184-92C9-3B7CAB4D67EE}" srcOrd="0" destOrd="0" presId="urn:microsoft.com/office/officeart/2005/8/layout/hList1"/>
    <dgm:cxn modelId="{3684733A-7CCC-48D0-B7EB-90A044A56092}" type="presParOf" srcId="{7E10C080-14E0-4184-92C9-3B7CAB4D67EE}" destId="{D5B83E48-46E0-46F8-8FA2-8CC8A19FCB1D}" srcOrd="0" destOrd="0" presId="urn:microsoft.com/office/officeart/2005/8/layout/hList1"/>
    <dgm:cxn modelId="{34D1B0AC-F4A3-4FE1-AF8F-FE475E1EEC78}" type="presParOf" srcId="{7E10C080-14E0-4184-92C9-3B7CAB4D67EE}" destId="{BC341AAC-11CE-4FE2-AB5A-CD5109D81A15}" srcOrd="1" destOrd="0" presId="urn:microsoft.com/office/officeart/2005/8/layout/hList1"/>
    <dgm:cxn modelId="{66B30D66-BD5C-4570-ACE9-A8345995AD42}" type="presParOf" srcId="{C192D8F5-5665-4A01-9DBE-06BD24F5F5BC}" destId="{5E243520-DFEE-4CCC-89CA-550A9DA5958C}" srcOrd="1" destOrd="0" presId="urn:microsoft.com/office/officeart/2005/8/layout/hList1"/>
    <dgm:cxn modelId="{2F2B897C-DD5F-48E7-B319-73B7E709BD12}" type="presParOf" srcId="{C192D8F5-5665-4A01-9DBE-06BD24F5F5BC}" destId="{6EFCEABC-E52D-4EDB-AF0D-93CC89965D1D}" srcOrd="2" destOrd="0" presId="urn:microsoft.com/office/officeart/2005/8/layout/hList1"/>
    <dgm:cxn modelId="{673315F7-4022-44E1-8D94-0BF85AD3BF22}" type="presParOf" srcId="{6EFCEABC-E52D-4EDB-AF0D-93CC89965D1D}" destId="{A1C1FE6A-D222-4BE3-AEA0-EA1110B8867C}" srcOrd="0" destOrd="0" presId="urn:microsoft.com/office/officeart/2005/8/layout/hList1"/>
    <dgm:cxn modelId="{97D1B4DF-21C1-46E2-8F13-8D3A8CA47270}" type="presParOf" srcId="{6EFCEABC-E52D-4EDB-AF0D-93CC89965D1D}" destId="{8CF09698-313C-4490-86F4-89EC4EAEE715}" srcOrd="1" destOrd="0" presId="urn:microsoft.com/office/officeart/2005/8/layout/hList1"/>
    <dgm:cxn modelId="{4D32BD73-8F96-4606-A378-A7C828F7411E}" type="presParOf" srcId="{C192D8F5-5665-4A01-9DBE-06BD24F5F5BC}" destId="{4D7D8DB1-6784-4411-B926-6FA1BD261A32}" srcOrd="3" destOrd="0" presId="urn:microsoft.com/office/officeart/2005/8/layout/hList1"/>
    <dgm:cxn modelId="{E0BEB81A-338A-4944-954F-580608956F4A}" type="presParOf" srcId="{C192D8F5-5665-4A01-9DBE-06BD24F5F5BC}" destId="{5B0D05DA-8346-4B00-96BC-D1D944D93F42}" srcOrd="4" destOrd="0" presId="urn:microsoft.com/office/officeart/2005/8/layout/hList1"/>
    <dgm:cxn modelId="{AC34B265-324A-4538-9EEE-48D6A6F43AB6}" type="presParOf" srcId="{5B0D05DA-8346-4B00-96BC-D1D944D93F42}" destId="{0C1FBBCC-4693-4BE9-A52D-91D79ED0528E}" srcOrd="0" destOrd="0" presId="urn:microsoft.com/office/officeart/2005/8/layout/hList1"/>
    <dgm:cxn modelId="{10A09837-E43E-4CAB-83AD-D1539E4A5578}" type="presParOf" srcId="{5B0D05DA-8346-4B00-96BC-D1D944D93F42}" destId="{A1D4E819-4BA7-4975-828F-92DD7281F670}" srcOrd="1" destOrd="0" presId="urn:microsoft.com/office/officeart/2005/8/layout/h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4827DD-C404-41DF-81F0-8E1A460E83E8}" type="doc">
      <dgm:prSet loTypeId="urn:microsoft.com/office/officeart/2011/layout/HexagonRadial" loCatId="cycle" qsTypeId="urn:microsoft.com/office/officeart/2005/8/quickstyle/simple5" qsCatId="simple" csTypeId="urn:microsoft.com/office/officeart/2005/8/colors/accent5_4" csCatId="accent5" phldr="1"/>
      <dgm:spPr>
        <a:scene3d>
          <a:camera prst="orthographicFront">
            <a:rot lat="0" lon="0" rev="0"/>
          </a:camera>
          <a:lightRig rig="soft" dir="t">
            <a:rot lat="0" lon="0" rev="0"/>
          </a:lightRig>
        </a:scene3d>
      </dgm:spPr>
      <dgm:t>
        <a:bodyPr/>
        <a:lstStyle/>
        <a:p>
          <a:endParaRPr lang="en-GB"/>
        </a:p>
      </dgm:t>
    </dgm:pt>
    <dgm:pt modelId="{C04DD85B-3E7C-4303-9A7B-10E9F5E5D2AE}">
      <dgm:prSet phldrT="[Text]"/>
      <dgm:spPr>
        <a:solidFill>
          <a:srgbClr val="2B2D77"/>
        </a:solidFill>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GB" dirty="0">
              <a:latin typeface="Arial" panose="020B0604020202020204" pitchFamily="34" charset="0"/>
              <a:cs typeface="Arial" panose="020B0604020202020204" pitchFamily="34" charset="0"/>
            </a:rPr>
            <a:t>The Skills System</a:t>
          </a:r>
        </a:p>
      </dgm:t>
    </dgm:pt>
    <dgm:pt modelId="{2575BCAB-3018-4114-8775-A807D90D8E83}" type="parTrans" cxnId="{E0766756-4862-4389-B14B-DA19350C033C}">
      <dgm:prSet/>
      <dgm:spPr/>
      <dgm:t>
        <a:bodyPr/>
        <a:lstStyle/>
        <a:p>
          <a:endParaRPr lang="en-GB"/>
        </a:p>
      </dgm:t>
    </dgm:pt>
    <dgm:pt modelId="{0821E3E1-9475-4BEF-AFBD-1B4699D630C2}" type="sibTrans" cxnId="{E0766756-4862-4389-B14B-DA19350C033C}">
      <dgm:prSet/>
      <dgm:spPr/>
      <dgm:t>
        <a:bodyPr/>
        <a:lstStyle/>
        <a:p>
          <a:endParaRPr lang="en-GB"/>
        </a:p>
      </dgm:t>
    </dgm:pt>
    <dgm:pt modelId="{6D162047-C8E7-4618-B2A3-91B2B54D555B}">
      <dgm:prSet phldrT="[Text]"/>
      <dgm:spPr>
        <a:solidFill>
          <a:srgbClr val="532476"/>
        </a:solidFill>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GB" dirty="0">
              <a:latin typeface="Arial" panose="020B0604020202020204" pitchFamily="34" charset="0"/>
              <a:cs typeface="Arial" panose="020B0604020202020204" pitchFamily="34" charset="0"/>
            </a:rPr>
            <a:t>Governments</a:t>
          </a:r>
        </a:p>
      </dgm:t>
    </dgm:pt>
    <dgm:pt modelId="{5CD78BE7-61A2-4E1B-8118-EAA7579A084D}" type="parTrans" cxnId="{5B02D4E4-869D-4F42-852A-6E7B3BAE8578}">
      <dgm:prSet/>
      <dgm:spPr/>
      <dgm:t>
        <a:bodyPr/>
        <a:lstStyle/>
        <a:p>
          <a:endParaRPr lang="en-GB"/>
        </a:p>
      </dgm:t>
    </dgm:pt>
    <dgm:pt modelId="{3834E504-F3A5-4263-8F97-77E009EC00F6}" type="sibTrans" cxnId="{5B02D4E4-869D-4F42-852A-6E7B3BAE8578}">
      <dgm:prSet/>
      <dgm:spPr/>
      <dgm:t>
        <a:bodyPr/>
        <a:lstStyle/>
        <a:p>
          <a:endParaRPr lang="en-GB"/>
        </a:p>
      </dgm:t>
    </dgm:pt>
    <dgm:pt modelId="{88A048E7-F4B6-4EB7-B6D1-A307D026D4A9}">
      <dgm:prSet phldrT="[Text]"/>
      <dgm:spPr>
        <a:solidFill>
          <a:srgbClr val="532476"/>
        </a:solidFill>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GB" dirty="0">
              <a:latin typeface="Arial" panose="020B0604020202020204" pitchFamily="34" charset="0"/>
              <a:cs typeface="Arial" panose="020B0604020202020204" pitchFamily="34" charset="0"/>
            </a:rPr>
            <a:t>Colleges and Training Providers</a:t>
          </a:r>
        </a:p>
      </dgm:t>
    </dgm:pt>
    <dgm:pt modelId="{4684290C-A6FF-402E-8A85-29B052EE8FAE}" type="parTrans" cxnId="{33B265C7-CF6F-4A04-A85C-C1CDB71938CC}">
      <dgm:prSet/>
      <dgm:spPr/>
      <dgm:t>
        <a:bodyPr/>
        <a:lstStyle/>
        <a:p>
          <a:endParaRPr lang="en-GB"/>
        </a:p>
      </dgm:t>
    </dgm:pt>
    <dgm:pt modelId="{C42C1B46-2720-4D37-9E57-AB8720454CE7}" type="sibTrans" cxnId="{33B265C7-CF6F-4A04-A85C-C1CDB71938CC}">
      <dgm:prSet/>
      <dgm:spPr/>
      <dgm:t>
        <a:bodyPr/>
        <a:lstStyle/>
        <a:p>
          <a:endParaRPr lang="en-GB"/>
        </a:p>
      </dgm:t>
    </dgm:pt>
    <dgm:pt modelId="{292D5D9B-377B-45D5-ACD1-98217717A988}">
      <dgm:prSet phldrT="[Text]"/>
      <dgm:spPr>
        <a:solidFill>
          <a:srgbClr val="532476"/>
        </a:solidFill>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GB" dirty="0">
              <a:latin typeface="Arial" panose="020B0604020202020204" pitchFamily="34" charset="0"/>
              <a:cs typeface="Arial" panose="020B0604020202020204" pitchFamily="34" charset="0"/>
            </a:rPr>
            <a:t>Careers Bodies</a:t>
          </a:r>
        </a:p>
      </dgm:t>
    </dgm:pt>
    <dgm:pt modelId="{701100FE-5906-4641-B25E-0097D830E4DD}" type="parTrans" cxnId="{9B8DB7FA-DE38-458F-9F7C-417FE69B8374}">
      <dgm:prSet/>
      <dgm:spPr/>
      <dgm:t>
        <a:bodyPr/>
        <a:lstStyle/>
        <a:p>
          <a:endParaRPr lang="en-GB"/>
        </a:p>
      </dgm:t>
    </dgm:pt>
    <dgm:pt modelId="{A90A8C58-351B-41AC-B461-A7B3042546E7}" type="sibTrans" cxnId="{9B8DB7FA-DE38-458F-9F7C-417FE69B8374}">
      <dgm:prSet/>
      <dgm:spPr/>
      <dgm:t>
        <a:bodyPr/>
        <a:lstStyle/>
        <a:p>
          <a:endParaRPr lang="en-GB"/>
        </a:p>
      </dgm:t>
    </dgm:pt>
    <dgm:pt modelId="{39FDA65F-E425-4C40-A58D-FF72F8A677E6}">
      <dgm:prSet phldrT="[Text]"/>
      <dgm:spPr>
        <a:solidFill>
          <a:srgbClr val="532476"/>
        </a:solidFill>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GB" dirty="0">
              <a:latin typeface="Arial" panose="020B0604020202020204" pitchFamily="34" charset="0"/>
              <a:cs typeface="Arial" panose="020B0604020202020204" pitchFamily="34" charset="0"/>
            </a:rPr>
            <a:t>Awarding Organisations</a:t>
          </a:r>
        </a:p>
      </dgm:t>
    </dgm:pt>
    <dgm:pt modelId="{1A10904F-61FC-4683-85BF-7DBFED95ABF2}" type="parTrans" cxnId="{113BE973-B418-4BF4-A1EA-66B8EEA99B24}">
      <dgm:prSet/>
      <dgm:spPr/>
      <dgm:t>
        <a:bodyPr/>
        <a:lstStyle/>
        <a:p>
          <a:endParaRPr lang="en-GB"/>
        </a:p>
      </dgm:t>
    </dgm:pt>
    <dgm:pt modelId="{9CD4CC78-5ADE-44B2-A81C-BFC78454FEC8}" type="sibTrans" cxnId="{113BE973-B418-4BF4-A1EA-66B8EEA99B24}">
      <dgm:prSet/>
      <dgm:spPr/>
      <dgm:t>
        <a:bodyPr/>
        <a:lstStyle/>
        <a:p>
          <a:endParaRPr lang="en-GB"/>
        </a:p>
      </dgm:t>
    </dgm:pt>
    <dgm:pt modelId="{423A285D-AE86-4F11-B588-C4DDA5E1853B}">
      <dgm:prSet phldrT="[Text]"/>
      <dgm:spPr>
        <a:solidFill>
          <a:srgbClr val="532476"/>
        </a:solidFill>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GB" dirty="0">
              <a:latin typeface="Arial" panose="020B0604020202020204" pitchFamily="34" charset="0"/>
              <a:cs typeface="Arial" panose="020B0604020202020204" pitchFamily="34" charset="0"/>
            </a:rPr>
            <a:t>Employer Intermediaries</a:t>
          </a:r>
        </a:p>
      </dgm:t>
    </dgm:pt>
    <dgm:pt modelId="{2F82CFCD-0B98-484E-8205-736082E4FBE7}" type="parTrans" cxnId="{B6495BFE-98DC-4F92-A7E3-84E589D26DFC}">
      <dgm:prSet/>
      <dgm:spPr/>
      <dgm:t>
        <a:bodyPr/>
        <a:lstStyle/>
        <a:p>
          <a:endParaRPr lang="en-GB"/>
        </a:p>
      </dgm:t>
    </dgm:pt>
    <dgm:pt modelId="{BB250F77-7410-4E37-BA05-C343B315D19F}" type="sibTrans" cxnId="{B6495BFE-98DC-4F92-A7E3-84E589D26DFC}">
      <dgm:prSet/>
      <dgm:spPr/>
      <dgm:t>
        <a:bodyPr/>
        <a:lstStyle/>
        <a:p>
          <a:endParaRPr lang="en-GB"/>
        </a:p>
      </dgm:t>
    </dgm:pt>
    <dgm:pt modelId="{B0AD21B4-EFA0-451D-918B-126B96CF9535}">
      <dgm:prSet phldrT="[Text]"/>
      <dgm:spPr>
        <a:solidFill>
          <a:srgbClr val="532476"/>
        </a:solidFill>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GB" dirty="0">
              <a:latin typeface="Arial" panose="020B0604020202020204" pitchFamily="34" charset="0"/>
              <a:cs typeface="Arial" panose="020B0604020202020204" pitchFamily="34" charset="0"/>
            </a:rPr>
            <a:t>Government bodies/Quals Regulators</a:t>
          </a:r>
        </a:p>
      </dgm:t>
    </dgm:pt>
    <dgm:pt modelId="{300FF7E6-5D6A-49DA-98A8-E37216D3C264}" type="parTrans" cxnId="{86B13AA4-A11B-41CE-931E-063CEE2B5691}">
      <dgm:prSet/>
      <dgm:spPr/>
      <dgm:t>
        <a:bodyPr/>
        <a:lstStyle/>
        <a:p>
          <a:endParaRPr lang="en-GB"/>
        </a:p>
      </dgm:t>
    </dgm:pt>
    <dgm:pt modelId="{26F0CAB8-539E-479C-8D1F-3CE1FC2BB1F8}" type="sibTrans" cxnId="{86B13AA4-A11B-41CE-931E-063CEE2B5691}">
      <dgm:prSet/>
      <dgm:spPr/>
      <dgm:t>
        <a:bodyPr/>
        <a:lstStyle/>
        <a:p>
          <a:endParaRPr lang="en-GB"/>
        </a:p>
      </dgm:t>
    </dgm:pt>
    <dgm:pt modelId="{F91E03AB-52E8-494F-922C-8BC50040111B}" type="pres">
      <dgm:prSet presAssocID="{EE4827DD-C404-41DF-81F0-8E1A460E83E8}" presName="Name0" presStyleCnt="0">
        <dgm:presLayoutVars>
          <dgm:chMax val="1"/>
          <dgm:chPref val="1"/>
          <dgm:dir/>
          <dgm:animOne val="branch"/>
          <dgm:animLvl val="lvl"/>
        </dgm:presLayoutVars>
      </dgm:prSet>
      <dgm:spPr/>
    </dgm:pt>
    <dgm:pt modelId="{D4CB69B3-5BDB-46F3-87FD-58B590DF3FE7}" type="pres">
      <dgm:prSet presAssocID="{C04DD85B-3E7C-4303-9A7B-10E9F5E5D2AE}" presName="Parent" presStyleLbl="node0" presStyleIdx="0" presStyleCnt="1">
        <dgm:presLayoutVars>
          <dgm:chMax val="6"/>
          <dgm:chPref val="6"/>
        </dgm:presLayoutVars>
      </dgm:prSet>
      <dgm:spPr/>
    </dgm:pt>
    <dgm:pt modelId="{3CAA99E2-2036-485F-AFD0-183DF2AD19E0}" type="pres">
      <dgm:prSet presAssocID="{6D162047-C8E7-4618-B2A3-91B2B54D555B}" presName="Accent1" presStyleCnt="0"/>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95C231FE-F2D4-41FD-A0C5-C7BFA6AD370D}" type="pres">
      <dgm:prSet presAssocID="{6D162047-C8E7-4618-B2A3-91B2B54D555B}" presName="Accent" presStyleLbl="bgShp" presStyleIdx="0" presStyleCnt="6"/>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237DB07A-69C1-4B92-9D5D-FAEEABD7BF16}" type="pres">
      <dgm:prSet presAssocID="{6D162047-C8E7-4618-B2A3-91B2B54D555B}" presName="Child1" presStyleLbl="node1" presStyleIdx="0" presStyleCnt="6">
        <dgm:presLayoutVars>
          <dgm:chMax val="0"/>
          <dgm:chPref val="0"/>
          <dgm:bulletEnabled val="1"/>
        </dgm:presLayoutVars>
      </dgm:prSet>
      <dgm:spPr/>
    </dgm:pt>
    <dgm:pt modelId="{020839E1-6FF1-4582-BA03-9ABA0B0A1B6C}" type="pres">
      <dgm:prSet presAssocID="{88A048E7-F4B6-4EB7-B6D1-A307D026D4A9}" presName="Accent2" presStyleCnt="0"/>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ADB26D3F-2A7C-4F20-8D70-C6619F489003}" type="pres">
      <dgm:prSet presAssocID="{88A048E7-F4B6-4EB7-B6D1-A307D026D4A9}" presName="Accent" presStyleLbl="bgShp" presStyleIdx="1" presStyleCnt="6"/>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1BFE15F6-DAB8-4321-9B3E-6B63CCC595D1}" type="pres">
      <dgm:prSet presAssocID="{88A048E7-F4B6-4EB7-B6D1-A307D026D4A9}" presName="Child2" presStyleLbl="node1" presStyleIdx="1" presStyleCnt="6">
        <dgm:presLayoutVars>
          <dgm:chMax val="0"/>
          <dgm:chPref val="0"/>
          <dgm:bulletEnabled val="1"/>
        </dgm:presLayoutVars>
      </dgm:prSet>
      <dgm:spPr/>
    </dgm:pt>
    <dgm:pt modelId="{60FBCFED-E508-4ED8-91C1-11BA6B389E5B}" type="pres">
      <dgm:prSet presAssocID="{292D5D9B-377B-45D5-ACD1-98217717A988}" presName="Accent3" presStyleCnt="0"/>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BB95401B-078B-4071-9394-EF6487621F20}" type="pres">
      <dgm:prSet presAssocID="{292D5D9B-377B-45D5-ACD1-98217717A988}" presName="Accent" presStyleLbl="bgShp" presStyleIdx="2" presStyleCnt="6"/>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1A9CD2E1-9A88-424A-90E6-A6B24F9E4FC7}" type="pres">
      <dgm:prSet presAssocID="{292D5D9B-377B-45D5-ACD1-98217717A988}" presName="Child3" presStyleLbl="node1" presStyleIdx="2" presStyleCnt="6">
        <dgm:presLayoutVars>
          <dgm:chMax val="0"/>
          <dgm:chPref val="0"/>
          <dgm:bulletEnabled val="1"/>
        </dgm:presLayoutVars>
      </dgm:prSet>
      <dgm:spPr/>
    </dgm:pt>
    <dgm:pt modelId="{00F2091B-35C4-4780-9F03-E8912D3BD9E1}" type="pres">
      <dgm:prSet presAssocID="{39FDA65F-E425-4C40-A58D-FF72F8A677E6}" presName="Accent4" presStyleCnt="0"/>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4CFB7EBC-9FDD-4F29-BFF7-57539658E6FC}" type="pres">
      <dgm:prSet presAssocID="{39FDA65F-E425-4C40-A58D-FF72F8A677E6}" presName="Accent" presStyleLbl="bgShp" presStyleIdx="3" presStyleCnt="6"/>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91219785-9F8A-4631-8AD7-02C1C893DAA0}" type="pres">
      <dgm:prSet presAssocID="{39FDA65F-E425-4C40-A58D-FF72F8A677E6}" presName="Child4" presStyleLbl="node1" presStyleIdx="3" presStyleCnt="6">
        <dgm:presLayoutVars>
          <dgm:chMax val="0"/>
          <dgm:chPref val="0"/>
          <dgm:bulletEnabled val="1"/>
        </dgm:presLayoutVars>
      </dgm:prSet>
      <dgm:spPr/>
    </dgm:pt>
    <dgm:pt modelId="{FC44BF82-7A1E-4BF3-8B44-04918F58C371}" type="pres">
      <dgm:prSet presAssocID="{423A285D-AE86-4F11-B588-C4DDA5E1853B}" presName="Accent5" presStyleCnt="0"/>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F9CEABB7-B83F-4271-A9ED-FC581D0C56B0}" type="pres">
      <dgm:prSet presAssocID="{423A285D-AE86-4F11-B588-C4DDA5E1853B}" presName="Accent" presStyleLbl="bgShp" presStyleIdx="4" presStyleCnt="6"/>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349ABA2E-2D55-4B94-88FD-A132100956A4}" type="pres">
      <dgm:prSet presAssocID="{423A285D-AE86-4F11-B588-C4DDA5E1853B}" presName="Child5" presStyleLbl="node1" presStyleIdx="4" presStyleCnt="6">
        <dgm:presLayoutVars>
          <dgm:chMax val="0"/>
          <dgm:chPref val="0"/>
          <dgm:bulletEnabled val="1"/>
        </dgm:presLayoutVars>
      </dgm:prSet>
      <dgm:spPr/>
    </dgm:pt>
    <dgm:pt modelId="{5869865B-033F-461E-8E1F-44A1455A911B}" type="pres">
      <dgm:prSet presAssocID="{B0AD21B4-EFA0-451D-918B-126B96CF9535}" presName="Accent6" presStyleCnt="0"/>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CA1E3137-32E7-4D1F-B7AD-B362F148CD24}" type="pres">
      <dgm:prSet presAssocID="{B0AD21B4-EFA0-451D-918B-126B96CF9535}" presName="Accent" presStyleLbl="bgShp" presStyleIdx="5" presStyleCnt="6"/>
      <dgm:spPr>
        <a:scene3d>
          <a:camera prst="orthographicFront">
            <a:rot lat="0" lon="0" rev="0"/>
          </a:camera>
          <a:lightRig rig="soft" dir="t">
            <a:rot lat="0" lon="0" rev="0"/>
          </a:lightRig>
        </a:scene3d>
        <a:sp3d contourW="44450" prstMaterial="matte">
          <a:bevelT w="63500" h="63500" prst="artDeco"/>
          <a:contourClr>
            <a:srgbClr val="FFFFFF"/>
          </a:contourClr>
        </a:sp3d>
      </dgm:spPr>
    </dgm:pt>
    <dgm:pt modelId="{B30DBD0B-9B11-4A09-AFA6-FF474E4C4811}" type="pres">
      <dgm:prSet presAssocID="{B0AD21B4-EFA0-451D-918B-126B96CF9535}" presName="Child6" presStyleLbl="node1" presStyleIdx="5" presStyleCnt="6">
        <dgm:presLayoutVars>
          <dgm:chMax val="0"/>
          <dgm:chPref val="0"/>
          <dgm:bulletEnabled val="1"/>
        </dgm:presLayoutVars>
      </dgm:prSet>
      <dgm:spPr/>
    </dgm:pt>
  </dgm:ptLst>
  <dgm:cxnLst>
    <dgm:cxn modelId="{8DFB0C3A-EF5F-4C58-AC0C-41AE377BBCAF}" type="presOf" srcId="{88A048E7-F4B6-4EB7-B6D1-A307D026D4A9}" destId="{1BFE15F6-DAB8-4321-9B3E-6B63CCC595D1}" srcOrd="0" destOrd="0" presId="urn:microsoft.com/office/officeart/2011/layout/HexagonRadial"/>
    <dgm:cxn modelId="{79669965-DB38-42DA-BAC1-1AFB2C8CBD32}" type="presOf" srcId="{423A285D-AE86-4F11-B588-C4DDA5E1853B}" destId="{349ABA2E-2D55-4B94-88FD-A132100956A4}" srcOrd="0" destOrd="0" presId="urn:microsoft.com/office/officeart/2011/layout/HexagonRadial"/>
    <dgm:cxn modelId="{2D600C48-E26F-428D-949A-F53D254E9F21}" type="presOf" srcId="{EE4827DD-C404-41DF-81F0-8E1A460E83E8}" destId="{F91E03AB-52E8-494F-922C-8BC50040111B}" srcOrd="0" destOrd="0" presId="urn:microsoft.com/office/officeart/2011/layout/HexagonRadial"/>
    <dgm:cxn modelId="{113BE973-B418-4BF4-A1EA-66B8EEA99B24}" srcId="{C04DD85B-3E7C-4303-9A7B-10E9F5E5D2AE}" destId="{39FDA65F-E425-4C40-A58D-FF72F8A677E6}" srcOrd="3" destOrd="0" parTransId="{1A10904F-61FC-4683-85BF-7DBFED95ABF2}" sibTransId="{9CD4CC78-5ADE-44B2-A81C-BFC78454FEC8}"/>
    <dgm:cxn modelId="{E0766756-4862-4389-B14B-DA19350C033C}" srcId="{EE4827DD-C404-41DF-81F0-8E1A460E83E8}" destId="{C04DD85B-3E7C-4303-9A7B-10E9F5E5D2AE}" srcOrd="0" destOrd="0" parTransId="{2575BCAB-3018-4114-8775-A807D90D8E83}" sibTransId="{0821E3E1-9475-4BEF-AFBD-1B4699D630C2}"/>
    <dgm:cxn modelId="{6BFD5A78-9227-4A5B-8BB1-53522CA704A2}" type="presOf" srcId="{292D5D9B-377B-45D5-ACD1-98217717A988}" destId="{1A9CD2E1-9A88-424A-90E6-A6B24F9E4FC7}" srcOrd="0" destOrd="0" presId="urn:microsoft.com/office/officeart/2011/layout/HexagonRadial"/>
    <dgm:cxn modelId="{F856E997-95AD-47DC-8B15-B8A33C119A33}" type="presOf" srcId="{B0AD21B4-EFA0-451D-918B-126B96CF9535}" destId="{B30DBD0B-9B11-4A09-AFA6-FF474E4C4811}" srcOrd="0" destOrd="0" presId="urn:microsoft.com/office/officeart/2011/layout/HexagonRadial"/>
    <dgm:cxn modelId="{86B13AA4-A11B-41CE-931E-063CEE2B5691}" srcId="{C04DD85B-3E7C-4303-9A7B-10E9F5E5D2AE}" destId="{B0AD21B4-EFA0-451D-918B-126B96CF9535}" srcOrd="5" destOrd="0" parTransId="{300FF7E6-5D6A-49DA-98A8-E37216D3C264}" sibTransId="{26F0CAB8-539E-479C-8D1F-3CE1FC2BB1F8}"/>
    <dgm:cxn modelId="{B353D9BF-4E70-445B-A505-47FF933A3B36}" type="presOf" srcId="{C04DD85B-3E7C-4303-9A7B-10E9F5E5D2AE}" destId="{D4CB69B3-5BDB-46F3-87FD-58B590DF3FE7}" srcOrd="0" destOrd="0" presId="urn:microsoft.com/office/officeart/2011/layout/HexagonRadial"/>
    <dgm:cxn modelId="{12E49EC6-C037-4AD9-AE54-5351449947D6}" type="presOf" srcId="{6D162047-C8E7-4618-B2A3-91B2B54D555B}" destId="{237DB07A-69C1-4B92-9D5D-FAEEABD7BF16}" srcOrd="0" destOrd="0" presId="urn:microsoft.com/office/officeart/2011/layout/HexagonRadial"/>
    <dgm:cxn modelId="{33B265C7-CF6F-4A04-A85C-C1CDB71938CC}" srcId="{C04DD85B-3E7C-4303-9A7B-10E9F5E5D2AE}" destId="{88A048E7-F4B6-4EB7-B6D1-A307D026D4A9}" srcOrd="1" destOrd="0" parTransId="{4684290C-A6FF-402E-8A85-29B052EE8FAE}" sibTransId="{C42C1B46-2720-4D37-9E57-AB8720454CE7}"/>
    <dgm:cxn modelId="{5B02D4E4-869D-4F42-852A-6E7B3BAE8578}" srcId="{C04DD85B-3E7C-4303-9A7B-10E9F5E5D2AE}" destId="{6D162047-C8E7-4618-B2A3-91B2B54D555B}" srcOrd="0" destOrd="0" parTransId="{5CD78BE7-61A2-4E1B-8118-EAA7579A084D}" sibTransId="{3834E504-F3A5-4263-8F97-77E009EC00F6}"/>
    <dgm:cxn modelId="{D7BB28F8-AF5E-4158-8E63-6AF911E6B2C9}" type="presOf" srcId="{39FDA65F-E425-4C40-A58D-FF72F8A677E6}" destId="{91219785-9F8A-4631-8AD7-02C1C893DAA0}" srcOrd="0" destOrd="0" presId="urn:microsoft.com/office/officeart/2011/layout/HexagonRadial"/>
    <dgm:cxn modelId="{9B8DB7FA-DE38-458F-9F7C-417FE69B8374}" srcId="{C04DD85B-3E7C-4303-9A7B-10E9F5E5D2AE}" destId="{292D5D9B-377B-45D5-ACD1-98217717A988}" srcOrd="2" destOrd="0" parTransId="{701100FE-5906-4641-B25E-0097D830E4DD}" sibTransId="{A90A8C58-351B-41AC-B461-A7B3042546E7}"/>
    <dgm:cxn modelId="{B6495BFE-98DC-4F92-A7E3-84E589D26DFC}" srcId="{C04DD85B-3E7C-4303-9A7B-10E9F5E5D2AE}" destId="{423A285D-AE86-4F11-B588-C4DDA5E1853B}" srcOrd="4" destOrd="0" parTransId="{2F82CFCD-0B98-484E-8205-736082E4FBE7}" sibTransId="{BB250F77-7410-4E37-BA05-C343B315D19F}"/>
    <dgm:cxn modelId="{DFC79CCD-B933-4145-A931-8CFE3C200578}" type="presParOf" srcId="{F91E03AB-52E8-494F-922C-8BC50040111B}" destId="{D4CB69B3-5BDB-46F3-87FD-58B590DF3FE7}" srcOrd="0" destOrd="0" presId="urn:microsoft.com/office/officeart/2011/layout/HexagonRadial"/>
    <dgm:cxn modelId="{BCCBC513-EF40-43F8-B5E7-37460D8A03A6}" type="presParOf" srcId="{F91E03AB-52E8-494F-922C-8BC50040111B}" destId="{3CAA99E2-2036-485F-AFD0-183DF2AD19E0}" srcOrd="1" destOrd="0" presId="urn:microsoft.com/office/officeart/2011/layout/HexagonRadial"/>
    <dgm:cxn modelId="{6E8AAB74-9F92-4A65-8D8D-7EDCFEA9A5A7}" type="presParOf" srcId="{3CAA99E2-2036-485F-AFD0-183DF2AD19E0}" destId="{95C231FE-F2D4-41FD-A0C5-C7BFA6AD370D}" srcOrd="0" destOrd="0" presId="urn:microsoft.com/office/officeart/2011/layout/HexagonRadial"/>
    <dgm:cxn modelId="{9AF43B94-DEB5-4404-B1C5-CFC8568A2382}" type="presParOf" srcId="{F91E03AB-52E8-494F-922C-8BC50040111B}" destId="{237DB07A-69C1-4B92-9D5D-FAEEABD7BF16}" srcOrd="2" destOrd="0" presId="urn:microsoft.com/office/officeart/2011/layout/HexagonRadial"/>
    <dgm:cxn modelId="{B19FBB10-92D9-43A0-BCF2-D96EA90104DA}" type="presParOf" srcId="{F91E03AB-52E8-494F-922C-8BC50040111B}" destId="{020839E1-6FF1-4582-BA03-9ABA0B0A1B6C}" srcOrd="3" destOrd="0" presId="urn:microsoft.com/office/officeart/2011/layout/HexagonRadial"/>
    <dgm:cxn modelId="{C301664E-E6F8-4596-9AB9-709DD77BAC46}" type="presParOf" srcId="{020839E1-6FF1-4582-BA03-9ABA0B0A1B6C}" destId="{ADB26D3F-2A7C-4F20-8D70-C6619F489003}" srcOrd="0" destOrd="0" presId="urn:microsoft.com/office/officeart/2011/layout/HexagonRadial"/>
    <dgm:cxn modelId="{CD8349B0-4CC4-4FE4-9FFD-E0ABF13F72CC}" type="presParOf" srcId="{F91E03AB-52E8-494F-922C-8BC50040111B}" destId="{1BFE15F6-DAB8-4321-9B3E-6B63CCC595D1}" srcOrd="4" destOrd="0" presId="urn:microsoft.com/office/officeart/2011/layout/HexagonRadial"/>
    <dgm:cxn modelId="{A854E88A-F34F-44F4-93BA-9CE6685EC1CF}" type="presParOf" srcId="{F91E03AB-52E8-494F-922C-8BC50040111B}" destId="{60FBCFED-E508-4ED8-91C1-11BA6B389E5B}" srcOrd="5" destOrd="0" presId="urn:microsoft.com/office/officeart/2011/layout/HexagonRadial"/>
    <dgm:cxn modelId="{819FE5CF-41F0-4B1A-B069-A230EC49E36C}" type="presParOf" srcId="{60FBCFED-E508-4ED8-91C1-11BA6B389E5B}" destId="{BB95401B-078B-4071-9394-EF6487621F20}" srcOrd="0" destOrd="0" presId="urn:microsoft.com/office/officeart/2011/layout/HexagonRadial"/>
    <dgm:cxn modelId="{16024182-3057-4CA8-A44C-D7A49C6659AB}" type="presParOf" srcId="{F91E03AB-52E8-494F-922C-8BC50040111B}" destId="{1A9CD2E1-9A88-424A-90E6-A6B24F9E4FC7}" srcOrd="6" destOrd="0" presId="urn:microsoft.com/office/officeart/2011/layout/HexagonRadial"/>
    <dgm:cxn modelId="{8F6BB378-2C5C-4469-AD1C-4298B670C208}" type="presParOf" srcId="{F91E03AB-52E8-494F-922C-8BC50040111B}" destId="{00F2091B-35C4-4780-9F03-E8912D3BD9E1}" srcOrd="7" destOrd="0" presId="urn:microsoft.com/office/officeart/2011/layout/HexagonRadial"/>
    <dgm:cxn modelId="{410A7E0D-9BC6-4E7B-9A7D-177EDAB4BED9}" type="presParOf" srcId="{00F2091B-35C4-4780-9F03-E8912D3BD9E1}" destId="{4CFB7EBC-9FDD-4F29-BFF7-57539658E6FC}" srcOrd="0" destOrd="0" presId="urn:microsoft.com/office/officeart/2011/layout/HexagonRadial"/>
    <dgm:cxn modelId="{69CA1807-72AF-4030-9353-B2D86ADDCF54}" type="presParOf" srcId="{F91E03AB-52E8-494F-922C-8BC50040111B}" destId="{91219785-9F8A-4631-8AD7-02C1C893DAA0}" srcOrd="8" destOrd="0" presId="urn:microsoft.com/office/officeart/2011/layout/HexagonRadial"/>
    <dgm:cxn modelId="{438FF983-C1DA-493A-B45E-3E403F5B00B7}" type="presParOf" srcId="{F91E03AB-52E8-494F-922C-8BC50040111B}" destId="{FC44BF82-7A1E-4BF3-8B44-04918F58C371}" srcOrd="9" destOrd="0" presId="urn:microsoft.com/office/officeart/2011/layout/HexagonRadial"/>
    <dgm:cxn modelId="{6064468B-14AA-47B7-BD61-446B2ED1F099}" type="presParOf" srcId="{FC44BF82-7A1E-4BF3-8B44-04918F58C371}" destId="{F9CEABB7-B83F-4271-A9ED-FC581D0C56B0}" srcOrd="0" destOrd="0" presId="urn:microsoft.com/office/officeart/2011/layout/HexagonRadial"/>
    <dgm:cxn modelId="{CFEDF281-036D-4D21-87BB-29FEBC28D7C3}" type="presParOf" srcId="{F91E03AB-52E8-494F-922C-8BC50040111B}" destId="{349ABA2E-2D55-4B94-88FD-A132100956A4}" srcOrd="10" destOrd="0" presId="urn:microsoft.com/office/officeart/2011/layout/HexagonRadial"/>
    <dgm:cxn modelId="{40E06A38-132B-44CD-8295-6453B103E3BA}" type="presParOf" srcId="{F91E03AB-52E8-494F-922C-8BC50040111B}" destId="{5869865B-033F-461E-8E1F-44A1455A911B}" srcOrd="11" destOrd="0" presId="urn:microsoft.com/office/officeart/2011/layout/HexagonRadial"/>
    <dgm:cxn modelId="{FC61DD64-68B7-4DB2-AB2E-40C9B8520BBE}" type="presParOf" srcId="{5869865B-033F-461E-8E1F-44A1455A911B}" destId="{CA1E3137-32E7-4D1F-B7AD-B362F148CD24}" srcOrd="0" destOrd="0" presId="urn:microsoft.com/office/officeart/2011/layout/HexagonRadial"/>
    <dgm:cxn modelId="{69909F6D-5BD1-40A8-9E29-96AC5FE2E436}" type="presParOf" srcId="{F91E03AB-52E8-494F-922C-8BC50040111B}" destId="{B30DBD0B-9B11-4A09-AFA6-FF474E4C4811}" srcOrd="12" destOrd="0" presId="urn:microsoft.com/office/officeart/2011/layout/HexagonRadial"/>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C3886-CD81-48AC-822F-78A6488AE381}">
      <dsp:nvSpPr>
        <dsp:cNvPr id="0" name=""/>
        <dsp:cNvSpPr/>
      </dsp:nvSpPr>
      <dsp:spPr>
        <a:xfrm>
          <a:off x="8033" y="-3"/>
          <a:ext cx="1486755" cy="4157925"/>
        </a:xfrm>
        <a:prstGeom prst="rect">
          <a:avLst/>
        </a:prstGeom>
        <a:solidFill>
          <a:srgbClr val="702383"/>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508" tIns="0" rIns="133508" bIns="330200" numCol="1" spcCol="1270" anchor="t" anchorCtr="0">
          <a:noAutofit/>
        </a:bodyPr>
        <a:lstStyle/>
        <a:p>
          <a:pPr marL="0" lvl="0" indent="0" algn="l"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Refresh the NOS Database to improve accessibility and appropriate presentation of the NOS product</a:t>
          </a:r>
          <a:endParaRPr lang="en-US" sz="1200" b="1" kern="1200" dirty="0">
            <a:latin typeface="Arial" panose="020B0604020202020204" pitchFamily="34" charset="0"/>
            <a:cs typeface="Arial" panose="020B0604020202020204" pitchFamily="34" charset="0"/>
          </a:endParaRPr>
        </a:p>
      </dsp:txBody>
      <dsp:txXfrm>
        <a:off x="8033" y="1663166"/>
        <a:ext cx="1486755" cy="2494755"/>
      </dsp:txXfrm>
    </dsp:sp>
    <dsp:sp modelId="{0323E02F-6A1F-4D23-B120-E7E7B9B81EC1}">
      <dsp:nvSpPr>
        <dsp:cNvPr id="0" name=""/>
        <dsp:cNvSpPr/>
      </dsp:nvSpPr>
      <dsp:spPr>
        <a:xfrm>
          <a:off x="70126" y="658641"/>
          <a:ext cx="1351596" cy="6487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3508" tIns="165100" rIns="133508" bIns="165100" numCol="1" spcCol="1270" anchor="ctr" anchorCtr="0">
          <a:noAutofit/>
        </a:bodyPr>
        <a:lstStyle/>
        <a:p>
          <a:pPr marL="0" lvl="0" indent="0" algn="l" defTabSz="977900">
            <a:lnSpc>
              <a:spcPct val="90000"/>
            </a:lnSpc>
            <a:spcBef>
              <a:spcPct val="0"/>
            </a:spcBef>
            <a:spcAft>
              <a:spcPct val="35000"/>
            </a:spcAft>
            <a:buNone/>
          </a:pPr>
          <a:r>
            <a:rPr lang="en-US" sz="2200" kern="1200"/>
            <a:t>01</a:t>
          </a:r>
          <a:endParaRPr lang="en-US" sz="2200" kern="1200" dirty="0"/>
        </a:p>
      </dsp:txBody>
      <dsp:txXfrm>
        <a:off x="70126" y="658641"/>
        <a:ext cx="1351596" cy="648766"/>
      </dsp:txXfrm>
    </dsp:sp>
    <dsp:sp modelId="{436A0B82-9857-4010-B5FE-93B397AFCE42}">
      <dsp:nvSpPr>
        <dsp:cNvPr id="0" name=""/>
        <dsp:cNvSpPr/>
      </dsp:nvSpPr>
      <dsp:spPr>
        <a:xfrm>
          <a:off x="1602917" y="-3"/>
          <a:ext cx="1351596" cy="4157925"/>
        </a:xfrm>
        <a:prstGeom prst="rect">
          <a:avLst/>
        </a:prstGeom>
        <a:solidFill>
          <a:srgbClr val="622D87"/>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508" tIns="0" rIns="133508" bIns="330200" numCol="1" spcCol="1270" anchor="t" anchorCtr="0">
          <a:noAutofit/>
        </a:bodyPr>
        <a:lstStyle/>
        <a:p>
          <a:pPr marL="0" lvl="0" indent="0" algn="l" defTabSz="533400">
            <a:lnSpc>
              <a:spcPct val="90000"/>
            </a:lnSpc>
            <a:spcBef>
              <a:spcPct val="0"/>
            </a:spcBef>
            <a:spcAft>
              <a:spcPct val="35000"/>
            </a:spcAft>
            <a:buNone/>
          </a:pPr>
          <a:r>
            <a:rPr lang="en-GB" sz="1200" b="1" i="0" kern="1200" dirty="0">
              <a:latin typeface="Arial" panose="020B0604020202020204" pitchFamily="34" charset="0"/>
              <a:cs typeface="Arial" panose="020B0604020202020204" pitchFamily="34" charset="0"/>
            </a:rPr>
            <a:t>Enable transferability of skills across sectors through the definition of pan and multi sector NOS  </a:t>
          </a:r>
          <a:endParaRPr lang="en-US" sz="1200" b="1" i="0" kern="1200" dirty="0">
            <a:latin typeface="Arial" panose="020B0604020202020204" pitchFamily="34" charset="0"/>
            <a:cs typeface="Arial" panose="020B0604020202020204" pitchFamily="34" charset="0"/>
          </a:endParaRPr>
        </a:p>
      </dsp:txBody>
      <dsp:txXfrm>
        <a:off x="1602917" y="1663166"/>
        <a:ext cx="1351596" cy="2494755"/>
      </dsp:txXfrm>
    </dsp:sp>
    <dsp:sp modelId="{7511A3EB-8A2B-491C-92D6-616E8A351136}">
      <dsp:nvSpPr>
        <dsp:cNvPr id="0" name=""/>
        <dsp:cNvSpPr/>
      </dsp:nvSpPr>
      <dsp:spPr>
        <a:xfrm>
          <a:off x="1574357" y="687206"/>
          <a:ext cx="1351596" cy="6487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3508" tIns="165100" rIns="133508" bIns="165100" numCol="1" spcCol="1270" anchor="ctr" anchorCtr="0">
          <a:noAutofit/>
        </a:bodyPr>
        <a:lstStyle/>
        <a:p>
          <a:pPr marL="0" lvl="0" indent="0" algn="l" defTabSz="977900">
            <a:lnSpc>
              <a:spcPct val="90000"/>
            </a:lnSpc>
            <a:spcBef>
              <a:spcPct val="0"/>
            </a:spcBef>
            <a:spcAft>
              <a:spcPct val="35000"/>
            </a:spcAft>
            <a:buNone/>
          </a:pPr>
          <a:r>
            <a:rPr lang="en-US" sz="2200" kern="1200"/>
            <a:t>02</a:t>
          </a:r>
          <a:endParaRPr lang="en-US" sz="2200" kern="1200" dirty="0"/>
        </a:p>
      </dsp:txBody>
      <dsp:txXfrm>
        <a:off x="1574357" y="687206"/>
        <a:ext cx="1351596" cy="648766"/>
      </dsp:txXfrm>
    </dsp:sp>
    <dsp:sp modelId="{72907EF7-4C9E-4CF1-9E4F-35DBFFF0BF52}">
      <dsp:nvSpPr>
        <dsp:cNvPr id="0" name=""/>
        <dsp:cNvSpPr/>
      </dsp:nvSpPr>
      <dsp:spPr>
        <a:xfrm>
          <a:off x="3062640" y="-3"/>
          <a:ext cx="1361557" cy="4157925"/>
        </a:xfrm>
        <a:prstGeom prst="rect">
          <a:avLst/>
        </a:prstGeom>
        <a:solidFill>
          <a:srgbClr val="4C368B"/>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508" tIns="0" rIns="133508" bIns="330200" numCol="1" spcCol="1270" anchor="t" anchorCtr="0">
          <a:noAutofit/>
        </a:bodyPr>
        <a:lstStyle/>
        <a:p>
          <a:pPr marL="0" lvl="0" indent="0" algn="l"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Make better and more consistent use of LMI and other data sources in NOS development to support economic recovery and growth</a:t>
          </a:r>
          <a:endParaRPr lang="en-US" sz="1200" b="1" kern="1200" dirty="0">
            <a:latin typeface="Arial" panose="020B0604020202020204" pitchFamily="34" charset="0"/>
            <a:cs typeface="Arial" panose="020B0604020202020204" pitchFamily="34" charset="0"/>
          </a:endParaRPr>
        </a:p>
      </dsp:txBody>
      <dsp:txXfrm>
        <a:off x="3062640" y="1663166"/>
        <a:ext cx="1361557" cy="2494755"/>
      </dsp:txXfrm>
    </dsp:sp>
    <dsp:sp modelId="{021DFCF4-A25E-4C3F-B741-3793277EF8E2}">
      <dsp:nvSpPr>
        <dsp:cNvPr id="0" name=""/>
        <dsp:cNvSpPr/>
      </dsp:nvSpPr>
      <dsp:spPr>
        <a:xfrm>
          <a:off x="3086665" y="677682"/>
          <a:ext cx="1351596" cy="6487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3508" tIns="165100" rIns="133508" bIns="165100" numCol="1" spcCol="1270" anchor="ctr" anchorCtr="0">
          <a:noAutofit/>
        </a:bodyPr>
        <a:lstStyle/>
        <a:p>
          <a:pPr marL="0" lvl="0" indent="0" algn="l" defTabSz="977900">
            <a:lnSpc>
              <a:spcPct val="90000"/>
            </a:lnSpc>
            <a:spcBef>
              <a:spcPct val="0"/>
            </a:spcBef>
            <a:spcAft>
              <a:spcPct val="35000"/>
            </a:spcAft>
            <a:buNone/>
          </a:pPr>
          <a:r>
            <a:rPr lang="en-US" sz="2200" kern="1200"/>
            <a:t>03</a:t>
          </a:r>
          <a:endParaRPr lang="en-US" sz="2200" kern="1200" dirty="0"/>
        </a:p>
      </dsp:txBody>
      <dsp:txXfrm>
        <a:off x="3086665" y="677682"/>
        <a:ext cx="1351596" cy="648766"/>
      </dsp:txXfrm>
    </dsp:sp>
    <dsp:sp modelId="{62B6781A-7DD8-4B3C-8A8B-F999CF7DDE26}">
      <dsp:nvSpPr>
        <dsp:cNvPr id="0" name=""/>
        <dsp:cNvSpPr/>
      </dsp:nvSpPr>
      <dsp:spPr>
        <a:xfrm>
          <a:off x="4541327" y="-3"/>
          <a:ext cx="1351596" cy="4157925"/>
        </a:xfrm>
        <a:prstGeom prst="rect">
          <a:avLst/>
        </a:prstGeom>
        <a:solidFill>
          <a:srgbClr val="373C90"/>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508" tIns="0" rIns="133508" bIns="330200" numCol="1" spcCol="1270" anchor="t" anchorCtr="0">
          <a:noAutofit/>
        </a:bodyPr>
        <a:lstStyle/>
        <a:p>
          <a:pPr marL="0" lvl="0" indent="0" algn="l"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Ensure continuous improvement of the end-to-end NOS process</a:t>
          </a:r>
          <a:endParaRPr lang="en-US" sz="1200" b="1" kern="1200" dirty="0">
            <a:latin typeface="Arial" panose="020B0604020202020204" pitchFamily="34" charset="0"/>
            <a:cs typeface="Arial" panose="020B0604020202020204" pitchFamily="34" charset="0"/>
          </a:endParaRPr>
        </a:p>
      </dsp:txBody>
      <dsp:txXfrm>
        <a:off x="4541327" y="1663166"/>
        <a:ext cx="1351596" cy="2494755"/>
      </dsp:txXfrm>
    </dsp:sp>
    <dsp:sp modelId="{9A6A0AD1-7D24-4786-8AB4-045D00257334}">
      <dsp:nvSpPr>
        <dsp:cNvPr id="0" name=""/>
        <dsp:cNvSpPr/>
      </dsp:nvSpPr>
      <dsp:spPr>
        <a:xfrm>
          <a:off x="4560885" y="687206"/>
          <a:ext cx="1351596" cy="6487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3508" tIns="165100" rIns="133508" bIns="165100" numCol="1" spcCol="1270" anchor="ctr" anchorCtr="0">
          <a:noAutofit/>
        </a:bodyPr>
        <a:lstStyle/>
        <a:p>
          <a:pPr marL="0" lvl="0" indent="0" algn="l" defTabSz="977900">
            <a:lnSpc>
              <a:spcPct val="90000"/>
            </a:lnSpc>
            <a:spcBef>
              <a:spcPct val="0"/>
            </a:spcBef>
            <a:spcAft>
              <a:spcPct val="35000"/>
            </a:spcAft>
            <a:buNone/>
          </a:pPr>
          <a:r>
            <a:rPr lang="en-US" sz="2200" kern="1200"/>
            <a:t>04</a:t>
          </a:r>
          <a:endParaRPr lang="en-US" sz="2200" kern="1200" dirty="0"/>
        </a:p>
      </dsp:txBody>
      <dsp:txXfrm>
        <a:off x="4560885" y="687206"/>
        <a:ext cx="1351596" cy="648766"/>
      </dsp:txXfrm>
    </dsp:sp>
    <dsp:sp modelId="{06A2EE43-07D5-41D2-B0A3-761994BC6EBC}">
      <dsp:nvSpPr>
        <dsp:cNvPr id="0" name=""/>
        <dsp:cNvSpPr/>
      </dsp:nvSpPr>
      <dsp:spPr>
        <a:xfrm>
          <a:off x="5992049" y="-3"/>
          <a:ext cx="1351596" cy="4157925"/>
        </a:xfrm>
        <a:prstGeom prst="rect">
          <a:avLst/>
        </a:prstGeom>
        <a:solidFill>
          <a:srgbClr val="1C4094"/>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508" tIns="0" rIns="133508" bIns="330200" numCol="1" spcCol="1270" anchor="t" anchorCtr="0">
          <a:noAutofit/>
        </a:bodyPr>
        <a:lstStyle/>
        <a:p>
          <a:pPr marL="0" lvl="0" indent="0" algn="l"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Develop and implement a robust evaluation and monitoring process</a:t>
          </a:r>
          <a:endParaRPr lang="en-US" sz="1200" b="1" kern="1200" dirty="0">
            <a:latin typeface="Arial" panose="020B0604020202020204" pitchFamily="34" charset="0"/>
            <a:cs typeface="Arial" panose="020B0604020202020204" pitchFamily="34" charset="0"/>
          </a:endParaRPr>
        </a:p>
      </dsp:txBody>
      <dsp:txXfrm>
        <a:off x="5992049" y="1663166"/>
        <a:ext cx="1351596" cy="2494755"/>
      </dsp:txXfrm>
    </dsp:sp>
    <dsp:sp modelId="{6285099A-E51E-4802-84C9-CB8EC6C08731}">
      <dsp:nvSpPr>
        <dsp:cNvPr id="0" name=""/>
        <dsp:cNvSpPr/>
      </dsp:nvSpPr>
      <dsp:spPr>
        <a:xfrm>
          <a:off x="5992049" y="696723"/>
          <a:ext cx="1351596" cy="6487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3508" tIns="165100" rIns="133508" bIns="165100" numCol="1" spcCol="1270" anchor="ctr" anchorCtr="0">
          <a:noAutofit/>
        </a:bodyPr>
        <a:lstStyle/>
        <a:p>
          <a:pPr marL="0" lvl="0" indent="0" algn="l" defTabSz="977900">
            <a:lnSpc>
              <a:spcPct val="90000"/>
            </a:lnSpc>
            <a:spcBef>
              <a:spcPct val="0"/>
            </a:spcBef>
            <a:spcAft>
              <a:spcPct val="35000"/>
            </a:spcAft>
            <a:buNone/>
          </a:pPr>
          <a:r>
            <a:rPr lang="en-US" sz="2200" kern="1200"/>
            <a:t>05</a:t>
          </a:r>
          <a:endParaRPr lang="en-US" sz="2200" kern="1200" dirty="0"/>
        </a:p>
      </dsp:txBody>
      <dsp:txXfrm>
        <a:off x="5992049" y="696723"/>
        <a:ext cx="1351596" cy="648766"/>
      </dsp:txXfrm>
    </dsp:sp>
    <dsp:sp modelId="{5F6A795E-DADE-4308-93DC-71BC36DBEBB7}">
      <dsp:nvSpPr>
        <dsp:cNvPr id="0" name=""/>
        <dsp:cNvSpPr/>
      </dsp:nvSpPr>
      <dsp:spPr>
        <a:xfrm>
          <a:off x="7451773" y="-3"/>
          <a:ext cx="1351596" cy="4157925"/>
        </a:xfrm>
        <a:prstGeom prst="rect">
          <a:avLst/>
        </a:prstGeom>
        <a:solidFill>
          <a:srgbClr val="1C6EB7"/>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508" tIns="0" rIns="133508" bIns="330200" numCol="1" spcCol="1270" anchor="t" anchorCtr="0">
          <a:noAutofit/>
        </a:bodyPr>
        <a:lstStyle/>
        <a:p>
          <a:pPr marL="0" lvl="0" indent="0" algn="l" defTabSz="466725">
            <a:lnSpc>
              <a:spcPct val="90000"/>
            </a:lnSpc>
            <a:spcBef>
              <a:spcPct val="0"/>
            </a:spcBef>
            <a:spcAft>
              <a:spcPct val="35000"/>
            </a:spcAft>
            <a:buNone/>
          </a:pPr>
          <a:r>
            <a:rPr lang="en-GB" sz="1050" b="1" kern="1200" dirty="0">
              <a:latin typeface="Arial" panose="020B0604020202020204" pitchFamily="34" charset="0"/>
              <a:cs typeface="Arial" panose="020B0604020202020204" pitchFamily="34" charset="0"/>
            </a:rPr>
            <a:t>Develop and implement a communications and engagement strategy to support the delivery of the NOS strategy and action plan</a:t>
          </a:r>
          <a:endParaRPr lang="en-US" sz="1050" b="1" kern="1200" dirty="0">
            <a:latin typeface="Arial" panose="020B0604020202020204" pitchFamily="34" charset="0"/>
            <a:cs typeface="Arial" panose="020B0604020202020204" pitchFamily="34" charset="0"/>
          </a:endParaRPr>
        </a:p>
      </dsp:txBody>
      <dsp:txXfrm>
        <a:off x="7451773" y="1663166"/>
        <a:ext cx="1351596" cy="2494755"/>
      </dsp:txXfrm>
    </dsp:sp>
    <dsp:sp modelId="{337B4E61-4D4D-48E5-9FA5-444007ADFACD}">
      <dsp:nvSpPr>
        <dsp:cNvPr id="0" name=""/>
        <dsp:cNvSpPr/>
      </dsp:nvSpPr>
      <dsp:spPr>
        <a:xfrm>
          <a:off x="7451773" y="677682"/>
          <a:ext cx="1351596" cy="6487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3508" tIns="165100" rIns="133508" bIns="165100" numCol="1" spcCol="1270" anchor="ctr" anchorCtr="0">
          <a:noAutofit/>
        </a:bodyPr>
        <a:lstStyle/>
        <a:p>
          <a:pPr marL="0" lvl="0" indent="0" algn="l" defTabSz="977900">
            <a:lnSpc>
              <a:spcPct val="90000"/>
            </a:lnSpc>
            <a:spcBef>
              <a:spcPct val="0"/>
            </a:spcBef>
            <a:spcAft>
              <a:spcPct val="35000"/>
            </a:spcAft>
            <a:buNone/>
          </a:pPr>
          <a:r>
            <a:rPr lang="en-US" sz="2200" kern="1200"/>
            <a:t>06</a:t>
          </a:r>
          <a:endParaRPr lang="en-US" sz="2200" kern="1200" dirty="0"/>
        </a:p>
      </dsp:txBody>
      <dsp:txXfrm>
        <a:off x="7451773" y="677682"/>
        <a:ext cx="1351596" cy="648766"/>
      </dsp:txXfrm>
    </dsp:sp>
    <dsp:sp modelId="{D9F4FD53-AA66-48DB-9F06-9C17053944F1}">
      <dsp:nvSpPr>
        <dsp:cNvPr id="0" name=""/>
        <dsp:cNvSpPr/>
      </dsp:nvSpPr>
      <dsp:spPr>
        <a:xfrm>
          <a:off x="8919530" y="-3"/>
          <a:ext cx="1351596" cy="4157925"/>
        </a:xfrm>
        <a:prstGeom prst="rect">
          <a:avLst/>
        </a:prstGeom>
        <a:solidFill>
          <a:srgbClr val="4495D1"/>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508" tIns="0" rIns="133508" bIns="330200" numCol="1" spcCol="1270" anchor="t" anchorCtr="0">
          <a:noAutofit/>
        </a:bodyPr>
        <a:lstStyle/>
        <a:p>
          <a:pPr marL="0" lvl="0" indent="0" algn="l"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Continue to pursue clearer alignment with respective four nation and international occupational standards policy</a:t>
          </a:r>
          <a:endParaRPr lang="en-US" sz="1200" b="1" kern="1200" dirty="0">
            <a:latin typeface="Arial" panose="020B0604020202020204" pitchFamily="34" charset="0"/>
            <a:cs typeface="Arial" panose="020B0604020202020204" pitchFamily="34" charset="0"/>
          </a:endParaRPr>
        </a:p>
      </dsp:txBody>
      <dsp:txXfrm>
        <a:off x="8919530" y="1663166"/>
        <a:ext cx="1351596" cy="2494755"/>
      </dsp:txXfrm>
    </dsp:sp>
    <dsp:sp modelId="{F2FF0A0C-A171-48AA-97AA-64BEDE814CAA}">
      <dsp:nvSpPr>
        <dsp:cNvPr id="0" name=""/>
        <dsp:cNvSpPr/>
      </dsp:nvSpPr>
      <dsp:spPr>
        <a:xfrm>
          <a:off x="8919530" y="673653"/>
          <a:ext cx="1351596" cy="6487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3508" tIns="165100" rIns="133508" bIns="165100" numCol="1" spcCol="1270" anchor="ctr" anchorCtr="0">
          <a:noAutofit/>
        </a:bodyPr>
        <a:lstStyle/>
        <a:p>
          <a:pPr marL="0" lvl="0" indent="0" algn="l" defTabSz="977900">
            <a:lnSpc>
              <a:spcPct val="90000"/>
            </a:lnSpc>
            <a:spcBef>
              <a:spcPct val="0"/>
            </a:spcBef>
            <a:spcAft>
              <a:spcPct val="35000"/>
            </a:spcAft>
            <a:buNone/>
          </a:pPr>
          <a:r>
            <a:rPr lang="en-US" sz="2200" kern="1200"/>
            <a:t>07</a:t>
          </a:r>
          <a:endParaRPr lang="en-US" sz="2200" kern="1200" dirty="0"/>
        </a:p>
      </dsp:txBody>
      <dsp:txXfrm>
        <a:off x="8919530" y="673653"/>
        <a:ext cx="1351596" cy="648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83E48-46E0-46F8-8FA2-8CC8A19FCB1D}">
      <dsp:nvSpPr>
        <dsp:cNvPr id="0" name=""/>
        <dsp:cNvSpPr/>
      </dsp:nvSpPr>
      <dsp:spPr>
        <a:xfrm>
          <a:off x="2981" y="17355"/>
          <a:ext cx="2906972" cy="2016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bg1"/>
              </a:solidFill>
              <a:latin typeface="Arial" panose="020B0604020202020204" pitchFamily="34" charset="0"/>
              <a:cs typeface="Arial" panose="020B0604020202020204" pitchFamily="34" charset="0"/>
            </a:rPr>
            <a:t>Who?</a:t>
          </a:r>
          <a:r>
            <a:rPr lang="en-GB" sz="900" kern="1200" dirty="0">
              <a:solidFill>
                <a:schemeClr val="bg1"/>
              </a:solidFill>
              <a:latin typeface="Arial" panose="020B0604020202020204" pitchFamily="34" charset="0"/>
              <a:cs typeface="Arial" panose="020B0604020202020204" pitchFamily="34" charset="0"/>
            </a:rPr>
            <a:t> </a:t>
          </a:r>
          <a:endParaRPr lang="en-US" sz="900" kern="1200" dirty="0">
            <a:solidFill>
              <a:schemeClr val="bg1"/>
            </a:solidFill>
            <a:latin typeface="Arial" panose="020B0604020202020204" pitchFamily="34" charset="0"/>
            <a:cs typeface="Arial" panose="020B0604020202020204" pitchFamily="34" charset="0"/>
          </a:endParaRPr>
        </a:p>
      </dsp:txBody>
      <dsp:txXfrm>
        <a:off x="2981" y="17355"/>
        <a:ext cx="2906972" cy="201600"/>
      </dsp:txXfrm>
    </dsp:sp>
    <dsp:sp modelId="{BC341AAC-11CE-4FE2-AB5A-CD5109D81A15}">
      <dsp:nvSpPr>
        <dsp:cNvPr id="0" name=""/>
        <dsp:cNvSpPr/>
      </dsp:nvSpPr>
      <dsp:spPr>
        <a:xfrm>
          <a:off x="2952" y="236310"/>
          <a:ext cx="2906972" cy="3654753"/>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endParaRPr lang="en-GB" sz="1300" b="1" kern="1200" dirty="0">
            <a:latin typeface="Calibri" panose="020F0502020204030204" pitchFamily="34" charset="0"/>
            <a:cs typeface="Calibri" panose="020F0502020204030204" pitchFamily="34" charset="0"/>
          </a:endParaRPr>
        </a:p>
        <a:p>
          <a:pPr marL="114300" lvl="1" indent="-114300" algn="l" defTabSz="577850">
            <a:lnSpc>
              <a:spcPct val="90000"/>
            </a:lnSpc>
            <a:spcBef>
              <a:spcPct val="0"/>
            </a:spcBef>
            <a:spcAft>
              <a:spcPct val="15000"/>
            </a:spcAft>
            <a:buChar char="•"/>
          </a:pPr>
          <a:endParaRPr lang="en-GB" sz="1300" b="1" kern="1200" dirty="0">
            <a:latin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Char char="•"/>
          </a:pPr>
          <a:endParaRPr lang="en-GB" sz="1200" b="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b="0" kern="1200" dirty="0">
              <a:solidFill>
                <a:schemeClr val="tx1"/>
              </a:solidFill>
              <a:latin typeface="Arial" panose="020B0604020202020204" pitchFamily="34" charset="0"/>
              <a:cs typeface="Arial" panose="020B0604020202020204" pitchFamily="34" charset="0"/>
            </a:rPr>
            <a:t>The primary customer of NOS is the skills system and its stakeholders</a:t>
          </a:r>
        </a:p>
        <a:p>
          <a:pPr marL="114300" lvl="1" indent="-114300" algn="l" defTabSz="533400">
            <a:lnSpc>
              <a:spcPct val="90000"/>
            </a:lnSpc>
            <a:spcBef>
              <a:spcPct val="0"/>
            </a:spcBef>
            <a:spcAft>
              <a:spcPct val="15000"/>
            </a:spcAft>
            <a:buChar char="•"/>
          </a:pPr>
          <a:endParaRPr lang="en-GB" sz="1200" b="0" kern="1200" dirty="0">
            <a:solidFill>
              <a:schemeClr val="tx1"/>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GB" sz="1200" b="0" kern="1200" dirty="0">
              <a:solidFill>
                <a:schemeClr val="tx1"/>
              </a:solidFill>
              <a:latin typeface="Arial" panose="020B0604020202020204" pitchFamily="34" charset="0"/>
              <a:cs typeface="Arial" panose="020B0604020202020204" pitchFamily="34" charset="0"/>
            </a:rPr>
            <a:t>The ultimate beneficiaries are individuals, employers, the economy and society</a:t>
          </a:r>
        </a:p>
      </dsp:txBody>
      <dsp:txXfrm>
        <a:off x="2952" y="236310"/>
        <a:ext cx="2906972" cy="3654753"/>
      </dsp:txXfrm>
    </dsp:sp>
    <dsp:sp modelId="{A1C1FE6A-D222-4BE3-AEA0-EA1110B8867C}">
      <dsp:nvSpPr>
        <dsp:cNvPr id="0" name=""/>
        <dsp:cNvSpPr/>
      </dsp:nvSpPr>
      <dsp:spPr>
        <a:xfrm>
          <a:off x="3316929" y="17355"/>
          <a:ext cx="2906972" cy="201600"/>
        </a:xfrm>
        <a:prstGeom prst="rect">
          <a:avLst/>
        </a:prstGeom>
        <a:solidFill>
          <a:srgbClr val="02538F"/>
        </a:solidFill>
        <a:ln w="635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bg1"/>
              </a:solidFill>
              <a:latin typeface="Arial" panose="020B0604020202020204" pitchFamily="34" charset="0"/>
              <a:cs typeface="Arial" panose="020B0604020202020204" pitchFamily="34" charset="0"/>
            </a:rPr>
            <a:t>What? ( Key messages</a:t>
          </a:r>
          <a:r>
            <a:rPr lang="en-GB" sz="900" kern="1200" dirty="0">
              <a:solidFill>
                <a:schemeClr val="bg1"/>
              </a:solidFill>
              <a:latin typeface="Arial" panose="020B0604020202020204" pitchFamily="34" charset="0"/>
              <a:cs typeface="Arial" panose="020B0604020202020204" pitchFamily="34" charset="0"/>
            </a:rPr>
            <a:t>)</a:t>
          </a:r>
          <a:endParaRPr lang="en-US" sz="900" kern="1200" dirty="0">
            <a:solidFill>
              <a:schemeClr val="bg1"/>
            </a:solidFill>
            <a:latin typeface="Arial" panose="020B0604020202020204" pitchFamily="34" charset="0"/>
            <a:cs typeface="Arial" panose="020B0604020202020204" pitchFamily="34" charset="0"/>
          </a:endParaRPr>
        </a:p>
      </dsp:txBody>
      <dsp:txXfrm>
        <a:off x="3316929" y="17355"/>
        <a:ext cx="2906972" cy="201600"/>
      </dsp:txXfrm>
    </dsp:sp>
    <dsp:sp modelId="{8CF09698-313C-4490-86F4-89EC4EAEE715}">
      <dsp:nvSpPr>
        <dsp:cNvPr id="0" name=""/>
        <dsp:cNvSpPr/>
      </dsp:nvSpPr>
      <dsp:spPr>
        <a:xfrm>
          <a:off x="3316929" y="218955"/>
          <a:ext cx="2906972" cy="3654753"/>
        </a:xfrm>
        <a:prstGeom prst="rect">
          <a:avLst/>
        </a:prstGeom>
        <a:solidFill>
          <a:srgbClr val="4495D1">
            <a:alpha val="89804"/>
          </a:srgb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Symbol" panose="05050102010706020507" pitchFamily="18" charset="2"/>
            <a:buNone/>
          </a:pPr>
          <a:r>
            <a:rPr lang="en-GB" sz="1300" b="1" kern="1200" dirty="0">
              <a:latin typeface="Arial" panose="020B0604020202020204" pitchFamily="34" charset="0"/>
              <a:cs typeface="Arial" panose="020B0604020202020204" pitchFamily="34" charset="0"/>
            </a:rPr>
            <a:t>NOS are:</a:t>
          </a:r>
          <a:endParaRPr lang="en-US" sz="1300" b="1"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Font typeface="Symbol" panose="05050102010706020507" pitchFamily="18" charset="2"/>
            <a:buNone/>
          </a:pPr>
          <a:endParaRPr lang="en-US" sz="1200" b="0" kern="1200" dirty="0">
            <a:solidFill>
              <a:schemeClr val="tx1"/>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GB" sz="1200" b="0" kern="1200" dirty="0">
              <a:solidFill>
                <a:schemeClr val="tx1"/>
              </a:solidFill>
              <a:latin typeface="Arial" panose="020B0604020202020204" pitchFamily="34" charset="0"/>
              <a:cs typeface="Arial" panose="020B0604020202020204" pitchFamily="34" charset="0"/>
            </a:rPr>
            <a:t>UK wide, employer led and a common definition of competence</a:t>
          </a:r>
        </a:p>
        <a:p>
          <a:pPr marL="114300" lvl="1" indent="-114300" algn="l" defTabSz="533400">
            <a:lnSpc>
              <a:spcPct val="90000"/>
            </a:lnSpc>
            <a:spcBef>
              <a:spcPct val="0"/>
            </a:spcBef>
            <a:spcAft>
              <a:spcPct val="15000"/>
            </a:spcAft>
            <a:buFont typeface="Arial" panose="020B0604020202020204" pitchFamily="34" charset="0"/>
            <a:buChar char="•"/>
          </a:pPr>
          <a:endParaRPr lang="en-GB" sz="1200" b="0" kern="1200" dirty="0">
            <a:solidFill>
              <a:schemeClr val="tx1"/>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GB" sz="1200" b="0" kern="1200" dirty="0">
              <a:solidFill>
                <a:schemeClr val="tx1"/>
              </a:solidFill>
              <a:latin typeface="Arial" panose="020B0604020202020204" pitchFamily="34" charset="0"/>
              <a:cs typeface="Arial" panose="020B0604020202020204" pitchFamily="34" charset="0"/>
            </a:rPr>
            <a:t>focus on  pan/multi sector standards which support transferability of skills</a:t>
          </a:r>
        </a:p>
        <a:p>
          <a:pPr marL="114300" lvl="1" indent="-114300" algn="l" defTabSz="533400">
            <a:lnSpc>
              <a:spcPct val="90000"/>
            </a:lnSpc>
            <a:spcBef>
              <a:spcPct val="0"/>
            </a:spcBef>
            <a:spcAft>
              <a:spcPct val="15000"/>
            </a:spcAft>
            <a:buFont typeface="Arial" panose="020B0604020202020204" pitchFamily="34" charset="0"/>
            <a:buChar char="•"/>
          </a:pPr>
          <a:endParaRPr lang="en-GB" sz="1200" b="0" kern="1200" dirty="0">
            <a:solidFill>
              <a:schemeClr val="tx1"/>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GB" sz="1200" b="0" kern="1200" dirty="0">
              <a:solidFill>
                <a:schemeClr val="tx1"/>
              </a:solidFill>
              <a:latin typeface="Arial" panose="020B0604020202020204" pitchFamily="34" charset="0"/>
              <a:cs typeface="Arial" panose="020B0604020202020204" pitchFamily="34" charset="0"/>
            </a:rPr>
            <a:t>include standards which are relevant and current  and reflect new skills</a:t>
          </a:r>
        </a:p>
        <a:p>
          <a:pPr marL="114300" lvl="1" indent="-114300" algn="l" defTabSz="533400">
            <a:lnSpc>
              <a:spcPct val="90000"/>
            </a:lnSpc>
            <a:spcBef>
              <a:spcPct val="0"/>
            </a:spcBef>
            <a:spcAft>
              <a:spcPct val="15000"/>
            </a:spcAft>
            <a:buFont typeface="Arial" panose="020B0604020202020204" pitchFamily="34" charset="0"/>
            <a:buChar char="•"/>
          </a:pPr>
          <a:endParaRPr lang="en-GB" sz="1200" b="0" kern="1200" dirty="0">
            <a:solidFill>
              <a:schemeClr val="tx1"/>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GB" sz="1200" b="0" kern="1200" dirty="0">
              <a:solidFill>
                <a:schemeClr val="tx1"/>
              </a:solidFill>
              <a:latin typeface="Arial" panose="020B0604020202020204" pitchFamily="34" charset="0"/>
              <a:cs typeface="Arial" panose="020B0604020202020204" pitchFamily="34" charset="0"/>
            </a:rPr>
            <a:t>a quality product which underpins qualifications, training and learning solutions and supports employment and upskilling/reskilling</a:t>
          </a:r>
        </a:p>
        <a:p>
          <a:pPr marL="114300" lvl="1" indent="-114300" algn="l" defTabSz="533400">
            <a:lnSpc>
              <a:spcPct val="90000"/>
            </a:lnSpc>
            <a:spcBef>
              <a:spcPct val="0"/>
            </a:spcBef>
            <a:spcAft>
              <a:spcPct val="15000"/>
            </a:spcAft>
            <a:buFont typeface="Symbol" panose="05050102010706020507" pitchFamily="18" charset="2"/>
            <a:buNone/>
          </a:pPr>
          <a:endParaRPr lang="en-GB" sz="1200" kern="1200" dirty="0">
            <a:latin typeface="Calibri" panose="020F0502020204030204" pitchFamily="34" charset="0"/>
            <a:cs typeface="Calibri" panose="020F0502020204030204" pitchFamily="34" charset="0"/>
          </a:endParaRPr>
        </a:p>
        <a:p>
          <a:pPr marL="114300" lvl="1" indent="-114300" algn="l" defTabSz="533400">
            <a:lnSpc>
              <a:spcPct val="90000"/>
            </a:lnSpc>
            <a:spcBef>
              <a:spcPct val="0"/>
            </a:spcBef>
            <a:spcAft>
              <a:spcPct val="15000"/>
            </a:spcAft>
            <a:buFont typeface="Symbol" panose="05050102010706020507" pitchFamily="18" charset="2"/>
            <a:buNone/>
          </a:pPr>
          <a:endParaRPr lang="en-GB" sz="1200" kern="1200" dirty="0">
            <a:latin typeface="Calibri" panose="020F0502020204030204" pitchFamily="34" charset="0"/>
            <a:cs typeface="Calibri" panose="020F0502020204030204" pitchFamily="34" charset="0"/>
          </a:endParaRPr>
        </a:p>
      </dsp:txBody>
      <dsp:txXfrm>
        <a:off x="3316929" y="218955"/>
        <a:ext cx="2906972" cy="3654753"/>
      </dsp:txXfrm>
    </dsp:sp>
    <dsp:sp modelId="{0C1FBBCC-4693-4BE9-A52D-91D79ED0528E}">
      <dsp:nvSpPr>
        <dsp:cNvPr id="0" name=""/>
        <dsp:cNvSpPr/>
      </dsp:nvSpPr>
      <dsp:spPr>
        <a:xfrm>
          <a:off x="6630878" y="17355"/>
          <a:ext cx="2906972" cy="201600"/>
        </a:xfrm>
        <a:prstGeom prst="rect">
          <a:avLst/>
        </a:prstGeom>
        <a:solidFill>
          <a:srgbClr val="6E1F81"/>
        </a:solidFill>
        <a:ln w="635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chemeClr val="bg1"/>
              </a:solidFill>
              <a:latin typeface="Arial" panose="020B0604020202020204" pitchFamily="34" charset="0"/>
              <a:cs typeface="Arial" panose="020B0604020202020204" pitchFamily="34" charset="0"/>
            </a:rPr>
            <a:t>How?</a:t>
          </a:r>
          <a:endParaRPr lang="en-US" sz="900" b="1" kern="1200" dirty="0">
            <a:solidFill>
              <a:schemeClr val="bg1"/>
            </a:solidFill>
            <a:latin typeface="Arial" panose="020B0604020202020204" pitchFamily="34" charset="0"/>
            <a:cs typeface="Arial" panose="020B0604020202020204" pitchFamily="34" charset="0"/>
          </a:endParaRPr>
        </a:p>
      </dsp:txBody>
      <dsp:txXfrm>
        <a:off x="6630878" y="17355"/>
        <a:ext cx="2906972" cy="201600"/>
      </dsp:txXfrm>
    </dsp:sp>
    <dsp:sp modelId="{A1D4E819-4BA7-4975-828F-92DD7281F670}">
      <dsp:nvSpPr>
        <dsp:cNvPr id="0" name=""/>
        <dsp:cNvSpPr/>
      </dsp:nvSpPr>
      <dsp:spPr>
        <a:xfrm>
          <a:off x="6630878" y="218955"/>
          <a:ext cx="2906972" cy="3654753"/>
        </a:xfrm>
        <a:prstGeom prst="rect">
          <a:avLst/>
        </a:prstGeom>
        <a:solidFill>
          <a:srgbClr val="B061C3">
            <a:alpha val="90000"/>
          </a:srgb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GB" sz="1200" b="0" i="0" kern="1200" dirty="0">
              <a:solidFill>
                <a:schemeClr val="tx1"/>
              </a:solidFill>
              <a:latin typeface="Arial" panose="020B0604020202020204" pitchFamily="34" charset="0"/>
              <a:cs typeface="Arial" panose="020B0604020202020204" pitchFamily="34" charset="0"/>
            </a:rPr>
            <a:t>Creative, modern communication channels appropriate to the target audience e.g., social media</a:t>
          </a:r>
          <a:endParaRPr lang="en-US" sz="1200" b="0" i="0" kern="1200" dirty="0">
            <a:solidFill>
              <a:schemeClr val="tx1"/>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endParaRPr lang="en-US" sz="1200" b="0" i="0" kern="1200" dirty="0">
            <a:solidFill>
              <a:schemeClr val="tx1"/>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kern="1200" dirty="0">
              <a:solidFill>
                <a:schemeClr val="tx1"/>
              </a:solidFill>
              <a:latin typeface="Arial" panose="020B0604020202020204" pitchFamily="34" charset="0"/>
              <a:cs typeface="Arial" panose="020B0604020202020204" pitchFamily="34" charset="0"/>
            </a:rPr>
            <a:t>Traditional comms methods appropriate to the audience such as conferences, publicity, case studies and visuals/animations</a:t>
          </a:r>
        </a:p>
        <a:p>
          <a:pPr marL="114300" lvl="1" indent="-114300" algn="l" defTabSz="533400">
            <a:lnSpc>
              <a:spcPct val="90000"/>
            </a:lnSpc>
            <a:spcBef>
              <a:spcPct val="0"/>
            </a:spcBef>
            <a:spcAft>
              <a:spcPct val="15000"/>
            </a:spcAft>
            <a:buChar char="•"/>
          </a:pPr>
          <a:endParaRPr lang="en-US" sz="1200" b="0" i="0" kern="1200" dirty="0">
            <a:solidFill>
              <a:schemeClr val="tx1"/>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kern="1200" dirty="0">
              <a:solidFill>
                <a:schemeClr val="tx1"/>
              </a:solidFill>
              <a:latin typeface="Arial" panose="020B0604020202020204" pitchFamily="34" charset="0"/>
              <a:cs typeface="Arial" panose="020B0604020202020204" pitchFamily="34" charset="0"/>
            </a:rPr>
            <a:t>Create an online community </a:t>
          </a:r>
          <a:r>
            <a:rPr lang="en-US" sz="1200" b="0" i="0" kern="1200" dirty="0" err="1">
              <a:solidFill>
                <a:schemeClr val="tx1"/>
              </a:solidFill>
              <a:latin typeface="Arial" panose="020B0604020202020204" pitchFamily="34" charset="0"/>
              <a:cs typeface="Arial" panose="020B0604020202020204" pitchFamily="34" charset="0"/>
            </a:rPr>
            <a:t>e.g</a:t>
          </a:r>
          <a:r>
            <a:rPr lang="en-US" sz="1200" b="0" i="0" kern="1200" dirty="0">
              <a:solidFill>
                <a:schemeClr val="tx1"/>
              </a:solidFill>
              <a:latin typeface="Arial" panose="020B0604020202020204" pitchFamily="34" charset="0"/>
              <a:cs typeface="Arial" panose="020B0604020202020204" pitchFamily="34" charset="0"/>
            </a:rPr>
            <a:t>,. LinkedIn of advocates, experts and champions</a:t>
          </a:r>
        </a:p>
        <a:p>
          <a:pPr marL="114300" lvl="1" indent="-114300" algn="l" defTabSz="533400">
            <a:lnSpc>
              <a:spcPct val="90000"/>
            </a:lnSpc>
            <a:spcBef>
              <a:spcPct val="0"/>
            </a:spcBef>
            <a:spcAft>
              <a:spcPct val="15000"/>
            </a:spcAft>
            <a:buChar char="•"/>
          </a:pPr>
          <a:endParaRPr lang="en-US" sz="1200" b="0" i="0" kern="1200" dirty="0">
            <a:solidFill>
              <a:schemeClr val="tx1"/>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kern="1200" dirty="0">
              <a:solidFill>
                <a:schemeClr val="tx1"/>
              </a:solidFill>
              <a:latin typeface="Arial" panose="020B0604020202020204" pitchFamily="34" charset="0"/>
              <a:cs typeface="Arial" panose="020B0604020202020204" pitchFamily="34" charset="0"/>
            </a:rPr>
            <a:t>Use key messages appropriate to audience and to showcase our USP</a:t>
          </a:r>
        </a:p>
        <a:p>
          <a:pPr marL="114300" lvl="1" indent="-114300" algn="l" defTabSz="533400">
            <a:lnSpc>
              <a:spcPct val="90000"/>
            </a:lnSpc>
            <a:spcBef>
              <a:spcPct val="0"/>
            </a:spcBef>
            <a:spcAft>
              <a:spcPct val="15000"/>
            </a:spcAft>
            <a:buChar char="•"/>
          </a:pPr>
          <a:endParaRPr lang="en-US" sz="1200" b="0" i="0" kern="1200" dirty="0">
            <a:solidFill>
              <a:schemeClr val="tx1"/>
            </a:solidFill>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b="0" i="0" kern="1200" dirty="0">
              <a:solidFill>
                <a:schemeClr val="tx1"/>
              </a:solidFill>
              <a:latin typeface="Arial" panose="020B0604020202020204" pitchFamily="34" charset="0"/>
              <a:cs typeface="Arial" panose="020B0604020202020204" pitchFamily="34" charset="0"/>
            </a:rPr>
            <a:t>Refreshed NOS Brand and a communications toolkit including visuals/animations, information and logo guidance.</a:t>
          </a:r>
        </a:p>
        <a:p>
          <a:pPr marL="57150" lvl="1" indent="-57150" algn="l" defTabSz="222250">
            <a:lnSpc>
              <a:spcPct val="90000"/>
            </a:lnSpc>
            <a:spcBef>
              <a:spcPct val="0"/>
            </a:spcBef>
            <a:spcAft>
              <a:spcPct val="15000"/>
            </a:spcAft>
            <a:buChar char="•"/>
          </a:pPr>
          <a:endParaRPr lang="en-US" sz="500" kern="1200" dirty="0"/>
        </a:p>
      </dsp:txBody>
      <dsp:txXfrm>
        <a:off x="6630878" y="218955"/>
        <a:ext cx="2906972" cy="36547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B69B3-5BDB-46F3-87FD-58B590DF3FE7}">
      <dsp:nvSpPr>
        <dsp:cNvPr id="0" name=""/>
        <dsp:cNvSpPr/>
      </dsp:nvSpPr>
      <dsp:spPr>
        <a:xfrm>
          <a:off x="3271431" y="1641408"/>
          <a:ext cx="2086301" cy="1804734"/>
        </a:xfrm>
        <a:prstGeom prst="hexagon">
          <a:avLst>
            <a:gd name="adj" fmla="val 28570"/>
            <a:gd name="vf" fmla="val 115470"/>
          </a:avLst>
        </a:prstGeom>
        <a:solidFill>
          <a:srgbClr val="2B2D77"/>
        </a:solidFill>
        <a:ln>
          <a:noFill/>
        </a:ln>
        <a:effectLst>
          <a:outerShdw blurRad="57150" dist="19050" dir="5400000" algn="ctr" rotWithShape="0">
            <a:srgbClr val="000000">
              <a:alpha val="63000"/>
            </a:srgb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The Skills System</a:t>
          </a:r>
        </a:p>
      </dsp:txBody>
      <dsp:txXfrm>
        <a:off x="3617160" y="1940478"/>
        <a:ext cx="1394843" cy="1206594"/>
      </dsp:txXfrm>
    </dsp:sp>
    <dsp:sp modelId="{ADB26D3F-2A7C-4F20-8D70-C6619F489003}">
      <dsp:nvSpPr>
        <dsp:cNvPr id="0" name=""/>
        <dsp:cNvSpPr/>
      </dsp:nvSpPr>
      <dsp:spPr>
        <a:xfrm>
          <a:off x="4577857" y="777964"/>
          <a:ext cx="787155" cy="678238"/>
        </a:xfrm>
        <a:prstGeom prst="hexagon">
          <a:avLst>
            <a:gd name="adj" fmla="val 28900"/>
            <a:gd name="vf" fmla="val 115470"/>
          </a:avLst>
        </a:prstGeom>
        <a:solidFill>
          <a:schemeClr val="accent5">
            <a:tint val="55000"/>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dsp:style>
    </dsp:sp>
    <dsp:sp modelId="{237DB07A-69C1-4B92-9D5D-FAEEABD7BF16}">
      <dsp:nvSpPr>
        <dsp:cNvPr id="0" name=""/>
        <dsp:cNvSpPr/>
      </dsp:nvSpPr>
      <dsp:spPr>
        <a:xfrm>
          <a:off x="3463610" y="0"/>
          <a:ext cx="1709708" cy="1479099"/>
        </a:xfrm>
        <a:prstGeom prst="hexagon">
          <a:avLst>
            <a:gd name="adj" fmla="val 28570"/>
            <a:gd name="vf" fmla="val 115470"/>
          </a:avLst>
        </a:prstGeom>
        <a:solidFill>
          <a:srgbClr val="532476"/>
        </a:solidFill>
        <a:ln>
          <a:noFill/>
        </a:ln>
        <a:effectLst>
          <a:outerShdw blurRad="57150" dist="19050" dir="5400000" algn="ctr" rotWithShape="0">
            <a:srgbClr val="000000">
              <a:alpha val="63000"/>
            </a:srgb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Governments</a:t>
          </a:r>
        </a:p>
      </dsp:txBody>
      <dsp:txXfrm>
        <a:off x="3746945" y="245118"/>
        <a:ext cx="1143038" cy="988863"/>
      </dsp:txXfrm>
    </dsp:sp>
    <dsp:sp modelId="{BB95401B-078B-4071-9394-EF6487621F20}">
      <dsp:nvSpPr>
        <dsp:cNvPr id="0" name=""/>
        <dsp:cNvSpPr/>
      </dsp:nvSpPr>
      <dsp:spPr>
        <a:xfrm>
          <a:off x="5496528" y="2045908"/>
          <a:ext cx="787155" cy="678238"/>
        </a:xfrm>
        <a:prstGeom prst="hexagon">
          <a:avLst>
            <a:gd name="adj" fmla="val 28900"/>
            <a:gd name="vf" fmla="val 115470"/>
          </a:avLst>
        </a:prstGeom>
        <a:solidFill>
          <a:schemeClr val="accent5">
            <a:tint val="55000"/>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dsp:style>
    </dsp:sp>
    <dsp:sp modelId="{1BFE15F6-DAB8-4321-9B3E-6B63CCC595D1}">
      <dsp:nvSpPr>
        <dsp:cNvPr id="0" name=""/>
        <dsp:cNvSpPr/>
      </dsp:nvSpPr>
      <dsp:spPr>
        <a:xfrm>
          <a:off x="5031611" y="909745"/>
          <a:ext cx="1709708" cy="1479099"/>
        </a:xfrm>
        <a:prstGeom prst="hexagon">
          <a:avLst>
            <a:gd name="adj" fmla="val 28570"/>
            <a:gd name="vf" fmla="val 115470"/>
          </a:avLst>
        </a:prstGeom>
        <a:solidFill>
          <a:srgbClr val="532476"/>
        </a:solidFill>
        <a:ln>
          <a:noFill/>
        </a:ln>
        <a:effectLst>
          <a:outerShdw blurRad="57150" dist="19050" dir="5400000" algn="ctr" rotWithShape="0">
            <a:srgbClr val="000000">
              <a:alpha val="63000"/>
            </a:srgb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Colleges and Training Providers</a:t>
          </a:r>
        </a:p>
      </dsp:txBody>
      <dsp:txXfrm>
        <a:off x="5314946" y="1154863"/>
        <a:ext cx="1143038" cy="988863"/>
      </dsp:txXfrm>
    </dsp:sp>
    <dsp:sp modelId="{4CFB7EBC-9FDD-4F29-BFF7-57539658E6FC}">
      <dsp:nvSpPr>
        <dsp:cNvPr id="0" name=""/>
        <dsp:cNvSpPr/>
      </dsp:nvSpPr>
      <dsp:spPr>
        <a:xfrm>
          <a:off x="4858360" y="3477180"/>
          <a:ext cx="787155" cy="678238"/>
        </a:xfrm>
        <a:prstGeom prst="hexagon">
          <a:avLst>
            <a:gd name="adj" fmla="val 28900"/>
            <a:gd name="vf" fmla="val 115470"/>
          </a:avLst>
        </a:prstGeom>
        <a:solidFill>
          <a:schemeClr val="accent5">
            <a:tint val="55000"/>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dsp:style>
    </dsp:sp>
    <dsp:sp modelId="{1A9CD2E1-9A88-424A-90E6-A6B24F9E4FC7}">
      <dsp:nvSpPr>
        <dsp:cNvPr id="0" name=""/>
        <dsp:cNvSpPr/>
      </dsp:nvSpPr>
      <dsp:spPr>
        <a:xfrm>
          <a:off x="5031611" y="2698198"/>
          <a:ext cx="1709708" cy="1479099"/>
        </a:xfrm>
        <a:prstGeom prst="hexagon">
          <a:avLst>
            <a:gd name="adj" fmla="val 28570"/>
            <a:gd name="vf" fmla="val 115470"/>
          </a:avLst>
        </a:prstGeom>
        <a:solidFill>
          <a:srgbClr val="532476"/>
        </a:solidFill>
        <a:ln>
          <a:noFill/>
        </a:ln>
        <a:effectLst>
          <a:outerShdw blurRad="57150" dist="19050" dir="5400000" algn="ctr" rotWithShape="0">
            <a:srgbClr val="000000">
              <a:alpha val="63000"/>
            </a:srgb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Careers Bodies</a:t>
          </a:r>
        </a:p>
      </dsp:txBody>
      <dsp:txXfrm>
        <a:off x="5314946" y="2943316"/>
        <a:ext cx="1143038" cy="988863"/>
      </dsp:txXfrm>
    </dsp:sp>
    <dsp:sp modelId="{F9CEABB7-B83F-4271-A9ED-FC581D0C56B0}">
      <dsp:nvSpPr>
        <dsp:cNvPr id="0" name=""/>
        <dsp:cNvSpPr/>
      </dsp:nvSpPr>
      <dsp:spPr>
        <a:xfrm>
          <a:off x="3275314" y="3625751"/>
          <a:ext cx="787155" cy="678238"/>
        </a:xfrm>
        <a:prstGeom prst="hexagon">
          <a:avLst>
            <a:gd name="adj" fmla="val 28900"/>
            <a:gd name="vf" fmla="val 115470"/>
          </a:avLst>
        </a:prstGeom>
        <a:solidFill>
          <a:schemeClr val="accent5">
            <a:tint val="55000"/>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dsp:style>
    </dsp:sp>
    <dsp:sp modelId="{91219785-9F8A-4631-8AD7-02C1C893DAA0}">
      <dsp:nvSpPr>
        <dsp:cNvPr id="0" name=""/>
        <dsp:cNvSpPr/>
      </dsp:nvSpPr>
      <dsp:spPr>
        <a:xfrm>
          <a:off x="3463610" y="3608960"/>
          <a:ext cx="1709708" cy="1479099"/>
        </a:xfrm>
        <a:prstGeom prst="hexagon">
          <a:avLst>
            <a:gd name="adj" fmla="val 28570"/>
            <a:gd name="vf" fmla="val 115470"/>
          </a:avLst>
        </a:prstGeom>
        <a:solidFill>
          <a:srgbClr val="532476"/>
        </a:solidFill>
        <a:ln>
          <a:noFill/>
        </a:ln>
        <a:effectLst>
          <a:outerShdw blurRad="57150" dist="19050" dir="5400000" algn="ctr" rotWithShape="0">
            <a:srgbClr val="000000">
              <a:alpha val="63000"/>
            </a:srgb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Awarding Organisations</a:t>
          </a:r>
        </a:p>
      </dsp:txBody>
      <dsp:txXfrm>
        <a:off x="3746945" y="3854078"/>
        <a:ext cx="1143038" cy="988863"/>
      </dsp:txXfrm>
    </dsp:sp>
    <dsp:sp modelId="{CA1E3137-32E7-4D1F-B7AD-B362F148CD24}">
      <dsp:nvSpPr>
        <dsp:cNvPr id="0" name=""/>
        <dsp:cNvSpPr/>
      </dsp:nvSpPr>
      <dsp:spPr>
        <a:xfrm>
          <a:off x="2341598" y="2358315"/>
          <a:ext cx="787155" cy="678238"/>
        </a:xfrm>
        <a:prstGeom prst="hexagon">
          <a:avLst>
            <a:gd name="adj" fmla="val 28900"/>
            <a:gd name="vf" fmla="val 115470"/>
          </a:avLst>
        </a:prstGeom>
        <a:solidFill>
          <a:schemeClr val="accent5">
            <a:tint val="55000"/>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dsp:style>
    </dsp:sp>
    <dsp:sp modelId="{349ABA2E-2D55-4B94-88FD-A132100956A4}">
      <dsp:nvSpPr>
        <dsp:cNvPr id="0" name=""/>
        <dsp:cNvSpPr/>
      </dsp:nvSpPr>
      <dsp:spPr>
        <a:xfrm>
          <a:off x="1888329" y="2699215"/>
          <a:ext cx="1709708" cy="1479099"/>
        </a:xfrm>
        <a:prstGeom prst="hexagon">
          <a:avLst>
            <a:gd name="adj" fmla="val 28570"/>
            <a:gd name="vf" fmla="val 115470"/>
          </a:avLst>
        </a:prstGeom>
        <a:solidFill>
          <a:srgbClr val="532476"/>
        </a:solidFill>
        <a:ln>
          <a:noFill/>
        </a:ln>
        <a:effectLst>
          <a:outerShdw blurRad="57150" dist="19050" dir="5400000" algn="ctr" rotWithShape="0">
            <a:srgbClr val="000000">
              <a:alpha val="63000"/>
            </a:srgb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Employer Intermediaries</a:t>
          </a:r>
        </a:p>
      </dsp:txBody>
      <dsp:txXfrm>
        <a:off x="2171664" y="2944333"/>
        <a:ext cx="1143038" cy="988863"/>
      </dsp:txXfrm>
    </dsp:sp>
    <dsp:sp modelId="{B30DBD0B-9B11-4A09-AFA6-FF474E4C4811}">
      <dsp:nvSpPr>
        <dsp:cNvPr id="0" name=""/>
        <dsp:cNvSpPr/>
      </dsp:nvSpPr>
      <dsp:spPr>
        <a:xfrm>
          <a:off x="1888329" y="907709"/>
          <a:ext cx="1709708" cy="1479099"/>
        </a:xfrm>
        <a:prstGeom prst="hexagon">
          <a:avLst>
            <a:gd name="adj" fmla="val 28570"/>
            <a:gd name="vf" fmla="val 115470"/>
          </a:avLst>
        </a:prstGeom>
        <a:solidFill>
          <a:srgbClr val="532476"/>
        </a:solidFill>
        <a:ln>
          <a:noFill/>
        </a:ln>
        <a:effectLst>
          <a:outerShdw blurRad="57150" dist="19050" dir="5400000" algn="ctr" rotWithShape="0">
            <a:srgbClr val="000000">
              <a:alpha val="63000"/>
            </a:srgbClr>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latin typeface="Arial" panose="020B0604020202020204" pitchFamily="34" charset="0"/>
              <a:cs typeface="Arial" panose="020B0604020202020204" pitchFamily="34" charset="0"/>
            </a:rPr>
            <a:t>Government bodies/Quals Regulators</a:t>
          </a:r>
        </a:p>
      </dsp:txBody>
      <dsp:txXfrm>
        <a:off x="2171664" y="1152827"/>
        <a:ext cx="1143038" cy="988863"/>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E5EB7-391F-B84F-95F0-08E53658F45F}"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EE796-0566-B34E-9145-75F6F0F82BE8}" type="slidenum">
              <a:rPr lang="en-US" smtClean="0"/>
              <a:t>‹#›</a:t>
            </a:fld>
            <a:endParaRPr lang="en-US"/>
          </a:p>
        </p:txBody>
      </p:sp>
    </p:spTree>
    <p:extLst>
      <p:ext uri="{BB962C8B-B14F-4D97-AF65-F5344CB8AC3E}">
        <p14:creationId xmlns:p14="http://schemas.microsoft.com/office/powerpoint/2010/main" val="3706446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E605298F-B477-18F8-A788-ECBCE5E4182D}"/>
              </a:ext>
            </a:extLst>
          </p:cNvPr>
          <p:cNvSpPr>
            <a:spLocks noGrp="1"/>
          </p:cNvSpPr>
          <p:nvPr>
            <p:ph type="body" sz="quarter" idx="10" hasCustomPrompt="1"/>
          </p:nvPr>
        </p:nvSpPr>
        <p:spPr>
          <a:xfrm>
            <a:off x="838200" y="3470223"/>
            <a:ext cx="10515600" cy="670030"/>
          </a:xfrm>
        </p:spPr>
        <p:txBody>
          <a:bodyPr/>
          <a:lstStyle>
            <a:lvl1pPr marL="0" indent="0" algn="ctr">
              <a:buFontTx/>
              <a:buNone/>
              <a:tabLst>
                <a:tab pos="74613" algn="l"/>
              </a:tabLst>
              <a:defRPr sz="3600" b="1" baseline="0">
                <a:solidFill>
                  <a:schemeClr val="bg1"/>
                </a:solidFill>
                <a:latin typeface="Arial" panose="020B0604020202020204" pitchFamily="34" charset="0"/>
              </a:defRPr>
            </a:lvl1pPr>
          </a:lstStyle>
          <a:p>
            <a:pPr lvl="0"/>
            <a:r>
              <a:rPr lang="en-GB" dirty="0"/>
              <a:t>Click to edit Heading</a:t>
            </a:r>
          </a:p>
        </p:txBody>
      </p:sp>
      <p:sp>
        <p:nvSpPr>
          <p:cNvPr id="22" name="Text Placeholder 20">
            <a:extLst>
              <a:ext uri="{FF2B5EF4-FFF2-40B4-BE49-F238E27FC236}">
                <a16:creationId xmlns:a16="http://schemas.microsoft.com/office/drawing/2014/main" id="{2FC7BFF6-F7FE-ED67-4FAC-DB8E89953EAA}"/>
              </a:ext>
            </a:extLst>
          </p:cNvPr>
          <p:cNvSpPr>
            <a:spLocks noGrp="1"/>
          </p:cNvSpPr>
          <p:nvPr>
            <p:ph type="body" sz="quarter" idx="11" hasCustomPrompt="1"/>
          </p:nvPr>
        </p:nvSpPr>
        <p:spPr>
          <a:xfrm>
            <a:off x="838200" y="4427329"/>
            <a:ext cx="10515600" cy="670030"/>
          </a:xfrm>
        </p:spPr>
        <p:txBody>
          <a:bodyPr/>
          <a:lstStyle>
            <a:lvl1pPr marL="0" indent="0" algn="ctr">
              <a:buFontTx/>
              <a:buNone/>
              <a:tabLst>
                <a:tab pos="74613" algn="l"/>
              </a:tabLst>
              <a:defRPr sz="3600" b="0" baseline="0">
                <a:solidFill>
                  <a:schemeClr val="bg1"/>
                </a:solidFill>
                <a:latin typeface="Arial" panose="020B0604020202020204" pitchFamily="34" charset="0"/>
              </a:defRPr>
            </a:lvl1pPr>
          </a:lstStyle>
          <a:p>
            <a:pPr lvl="0"/>
            <a:r>
              <a:rPr lang="en-GB" dirty="0"/>
              <a:t>Click to edit Subheading</a:t>
            </a:r>
          </a:p>
        </p:txBody>
      </p:sp>
    </p:spTree>
    <p:extLst>
      <p:ext uri="{BB962C8B-B14F-4D97-AF65-F5344CB8AC3E}">
        <p14:creationId xmlns:p14="http://schemas.microsoft.com/office/powerpoint/2010/main" val="411449591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B69BCE-1696-9EAF-4722-6C8BD2FA8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59258861-F63B-F74A-6C2E-616D935C4B42}"/>
              </a:ext>
            </a:extLst>
          </p:cNvPr>
          <p:cNvSpPr>
            <a:spLocks noGrp="1" noChangeAspect="1"/>
          </p:cNvSpPr>
          <p:nvPr>
            <p:ph type="body" sz="quarter" idx="10" hasCustomPrompt="1"/>
          </p:nvPr>
        </p:nvSpPr>
        <p:spPr>
          <a:xfrm>
            <a:off x="552450" y="2044714"/>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sp>
        <p:nvSpPr>
          <p:cNvPr id="3" name="Text Placeholder 2">
            <a:extLst>
              <a:ext uri="{FF2B5EF4-FFF2-40B4-BE49-F238E27FC236}">
                <a16:creationId xmlns:a16="http://schemas.microsoft.com/office/drawing/2014/main" id="{65FE429D-4F81-6878-A191-9DBCB488FF34}"/>
              </a:ext>
            </a:extLst>
          </p:cNvPr>
          <p:cNvSpPr>
            <a:spLocks noGrp="1"/>
          </p:cNvSpPr>
          <p:nvPr>
            <p:ph type="body" sz="quarter" idx="12" hasCustomPrompt="1"/>
          </p:nvPr>
        </p:nvSpPr>
        <p:spPr>
          <a:xfrm>
            <a:off x="552450" y="2781717"/>
            <a:ext cx="5413635" cy="2645689"/>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p:txBody>
      </p:sp>
      <p:sp>
        <p:nvSpPr>
          <p:cNvPr id="18" name="Text Placeholder 2">
            <a:extLst>
              <a:ext uri="{FF2B5EF4-FFF2-40B4-BE49-F238E27FC236}">
                <a16:creationId xmlns:a16="http://schemas.microsoft.com/office/drawing/2014/main" id="{60748970-9725-59E2-80A0-0677C1B3206E}"/>
              </a:ext>
            </a:extLst>
          </p:cNvPr>
          <p:cNvSpPr>
            <a:spLocks noGrp="1"/>
          </p:cNvSpPr>
          <p:nvPr>
            <p:ph type="body" sz="quarter" idx="14" hasCustomPrompt="1"/>
          </p:nvPr>
        </p:nvSpPr>
        <p:spPr>
          <a:xfrm>
            <a:off x="6225917" y="2781717"/>
            <a:ext cx="5413635" cy="2645689"/>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p:txBody>
      </p:sp>
    </p:spTree>
    <p:extLst>
      <p:ext uri="{BB962C8B-B14F-4D97-AF65-F5344CB8AC3E}">
        <p14:creationId xmlns:p14="http://schemas.microsoft.com/office/powerpoint/2010/main" val="248162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0">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657913-6C25-90DC-8889-1761161E28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913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657913-6C25-90DC-8889-1761161E28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59258861-F63B-F74A-6C2E-616D935C4B42}"/>
              </a:ext>
            </a:extLst>
          </p:cNvPr>
          <p:cNvSpPr>
            <a:spLocks noGrp="1"/>
          </p:cNvSpPr>
          <p:nvPr>
            <p:ph type="body" sz="quarter" idx="10" hasCustomPrompt="1"/>
          </p:nvPr>
        </p:nvSpPr>
        <p:spPr>
          <a:xfrm>
            <a:off x="552450" y="1772067"/>
            <a:ext cx="667067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sp>
        <p:nvSpPr>
          <p:cNvPr id="14" name="Text Placeholder 12">
            <a:extLst>
              <a:ext uri="{FF2B5EF4-FFF2-40B4-BE49-F238E27FC236}">
                <a16:creationId xmlns:a16="http://schemas.microsoft.com/office/drawing/2014/main" id="{ABD7DBD4-EE9B-1648-5E46-BE7C285D9FB6}"/>
              </a:ext>
            </a:extLst>
          </p:cNvPr>
          <p:cNvSpPr>
            <a:spLocks noGrp="1"/>
          </p:cNvSpPr>
          <p:nvPr>
            <p:ph type="body" sz="quarter" idx="11" hasCustomPrompt="1"/>
          </p:nvPr>
        </p:nvSpPr>
        <p:spPr>
          <a:xfrm>
            <a:off x="552450" y="2476917"/>
            <a:ext cx="6670675" cy="3416320"/>
          </a:xfrm>
        </p:spPr>
        <p:txBody>
          <a:bodyPr>
            <a:normAutofit/>
          </a:bodyPr>
          <a:lstStyle>
            <a:lvl1pPr marL="0" indent="0">
              <a:buFontTx/>
              <a:buNone/>
              <a:defRPr sz="1800" b="0">
                <a:solidFill>
                  <a:schemeClr val="tx1"/>
                </a:solidFill>
                <a:latin typeface="Arial" panose="020B0604020202020204" pitchFamily="34" charset="0"/>
                <a:cs typeface="Arial" panose="020B0604020202020204" pitchFamily="34" charset="0"/>
              </a:defRPr>
            </a:lvl1pPr>
          </a:lstStyle>
          <a:p>
            <a:pPr lvl="0"/>
            <a:r>
              <a:rPr lang="en-GB" dirty="0"/>
              <a:t>Click to edit body copy</a:t>
            </a:r>
          </a:p>
        </p:txBody>
      </p:sp>
    </p:spTree>
    <p:extLst>
      <p:ext uri="{BB962C8B-B14F-4D97-AF65-F5344CB8AC3E}">
        <p14:creationId xmlns:p14="http://schemas.microsoft.com/office/powerpoint/2010/main" val="936920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657913-6C25-90DC-8889-1761161E28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59258861-F63B-F74A-6C2E-616D935C4B42}"/>
              </a:ext>
            </a:extLst>
          </p:cNvPr>
          <p:cNvSpPr>
            <a:spLocks noGrp="1"/>
          </p:cNvSpPr>
          <p:nvPr>
            <p:ph type="body" sz="quarter" idx="10" hasCustomPrompt="1"/>
          </p:nvPr>
        </p:nvSpPr>
        <p:spPr>
          <a:xfrm>
            <a:off x="552450" y="1772067"/>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sp>
        <p:nvSpPr>
          <p:cNvPr id="3" name="Text Placeholder 2">
            <a:extLst>
              <a:ext uri="{FF2B5EF4-FFF2-40B4-BE49-F238E27FC236}">
                <a16:creationId xmlns:a16="http://schemas.microsoft.com/office/drawing/2014/main" id="{65FE429D-4F81-6878-A191-9DBCB488FF34}"/>
              </a:ext>
            </a:extLst>
          </p:cNvPr>
          <p:cNvSpPr>
            <a:spLocks noGrp="1"/>
          </p:cNvSpPr>
          <p:nvPr>
            <p:ph type="body" sz="quarter" idx="12" hasCustomPrompt="1"/>
          </p:nvPr>
        </p:nvSpPr>
        <p:spPr>
          <a:xfrm>
            <a:off x="552450" y="2476917"/>
            <a:ext cx="5413635" cy="3416320"/>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a:p>
            <a:pPr lvl="1"/>
            <a:r>
              <a:rPr lang="en-GB" dirty="0"/>
              <a:t>Click to edit bullets</a:t>
            </a:r>
          </a:p>
        </p:txBody>
      </p:sp>
      <p:sp>
        <p:nvSpPr>
          <p:cNvPr id="17" name="Text Placeholder 12">
            <a:extLst>
              <a:ext uri="{FF2B5EF4-FFF2-40B4-BE49-F238E27FC236}">
                <a16:creationId xmlns:a16="http://schemas.microsoft.com/office/drawing/2014/main" id="{3842066D-68AA-77A6-AC0D-795AD797E54A}"/>
              </a:ext>
            </a:extLst>
          </p:cNvPr>
          <p:cNvSpPr>
            <a:spLocks noGrp="1"/>
          </p:cNvSpPr>
          <p:nvPr>
            <p:ph type="body" sz="quarter" idx="13" hasCustomPrompt="1"/>
          </p:nvPr>
        </p:nvSpPr>
        <p:spPr>
          <a:xfrm>
            <a:off x="6225917" y="1772067"/>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sp>
        <p:nvSpPr>
          <p:cNvPr id="18" name="Text Placeholder 2">
            <a:extLst>
              <a:ext uri="{FF2B5EF4-FFF2-40B4-BE49-F238E27FC236}">
                <a16:creationId xmlns:a16="http://schemas.microsoft.com/office/drawing/2014/main" id="{60748970-9725-59E2-80A0-0677C1B3206E}"/>
              </a:ext>
            </a:extLst>
          </p:cNvPr>
          <p:cNvSpPr>
            <a:spLocks noGrp="1"/>
          </p:cNvSpPr>
          <p:nvPr>
            <p:ph type="body" sz="quarter" idx="14" hasCustomPrompt="1"/>
          </p:nvPr>
        </p:nvSpPr>
        <p:spPr>
          <a:xfrm>
            <a:off x="6225917" y="2476917"/>
            <a:ext cx="5413635" cy="3416320"/>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a:p>
            <a:pPr lvl="1"/>
            <a:r>
              <a:rPr lang="en-GB" dirty="0"/>
              <a:t>Click to edit bullets</a:t>
            </a:r>
          </a:p>
        </p:txBody>
      </p:sp>
    </p:spTree>
    <p:extLst>
      <p:ext uri="{BB962C8B-B14F-4D97-AF65-F5344CB8AC3E}">
        <p14:creationId xmlns:p14="http://schemas.microsoft.com/office/powerpoint/2010/main" val="859272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657913-6C25-90DC-8889-1761161E28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59258861-F63B-F74A-6C2E-616D935C4B42}"/>
              </a:ext>
            </a:extLst>
          </p:cNvPr>
          <p:cNvSpPr>
            <a:spLocks noGrp="1"/>
          </p:cNvSpPr>
          <p:nvPr>
            <p:ph type="body" sz="quarter" idx="10" hasCustomPrompt="1"/>
          </p:nvPr>
        </p:nvSpPr>
        <p:spPr>
          <a:xfrm>
            <a:off x="552450" y="1772067"/>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sp>
        <p:nvSpPr>
          <p:cNvPr id="17" name="Text Placeholder 12">
            <a:extLst>
              <a:ext uri="{FF2B5EF4-FFF2-40B4-BE49-F238E27FC236}">
                <a16:creationId xmlns:a16="http://schemas.microsoft.com/office/drawing/2014/main" id="{3842066D-68AA-77A6-AC0D-795AD797E54A}"/>
              </a:ext>
            </a:extLst>
          </p:cNvPr>
          <p:cNvSpPr>
            <a:spLocks noGrp="1"/>
          </p:cNvSpPr>
          <p:nvPr>
            <p:ph type="body" sz="quarter" idx="13" hasCustomPrompt="1"/>
          </p:nvPr>
        </p:nvSpPr>
        <p:spPr>
          <a:xfrm>
            <a:off x="6225917" y="1772067"/>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grpSp>
        <p:nvGrpSpPr>
          <p:cNvPr id="2" name="Group 1">
            <a:extLst>
              <a:ext uri="{FF2B5EF4-FFF2-40B4-BE49-F238E27FC236}">
                <a16:creationId xmlns:a16="http://schemas.microsoft.com/office/drawing/2014/main" id="{4490D45E-D8B3-E2DD-7D0A-8DCBC07958F6}"/>
              </a:ext>
            </a:extLst>
          </p:cNvPr>
          <p:cNvGrpSpPr/>
          <p:nvPr userDrawn="1"/>
        </p:nvGrpSpPr>
        <p:grpSpPr>
          <a:xfrm>
            <a:off x="533400" y="2499124"/>
            <a:ext cx="11064146" cy="3289811"/>
            <a:chOff x="473440" y="2499124"/>
            <a:chExt cx="11064146" cy="3289811"/>
          </a:xfrm>
        </p:grpSpPr>
        <p:pic>
          <p:nvPicPr>
            <p:cNvPr id="7" name="Picture 6" descr="Background pattern&#10;&#10;Description automatically generated">
              <a:extLst>
                <a:ext uri="{FF2B5EF4-FFF2-40B4-BE49-F238E27FC236}">
                  <a16:creationId xmlns:a16="http://schemas.microsoft.com/office/drawing/2014/main" id="{DB91F59C-F5C0-5B90-181A-162A3EE0B6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3440" y="2531744"/>
              <a:ext cx="5251086" cy="897255"/>
            </a:xfrm>
            <a:prstGeom prst="rect">
              <a:avLst/>
            </a:prstGeom>
          </p:spPr>
        </p:pic>
        <p:pic>
          <p:nvPicPr>
            <p:cNvPr id="8" name="Picture 7" descr="Background pattern&#10;&#10;Description automatically generated">
              <a:extLst>
                <a:ext uri="{FF2B5EF4-FFF2-40B4-BE49-F238E27FC236}">
                  <a16:creationId xmlns:a16="http://schemas.microsoft.com/office/drawing/2014/main" id="{58346C71-3AFF-792C-F725-7BD132C6A6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775" y="3711712"/>
              <a:ext cx="5251086" cy="897255"/>
            </a:xfrm>
            <a:prstGeom prst="rect">
              <a:avLst/>
            </a:prstGeom>
          </p:spPr>
        </p:pic>
        <p:pic>
          <p:nvPicPr>
            <p:cNvPr id="10" name="Picture 9" descr="Background pattern&#10;&#10;Description automatically generated">
              <a:extLst>
                <a:ext uri="{FF2B5EF4-FFF2-40B4-BE49-F238E27FC236}">
                  <a16:creationId xmlns:a16="http://schemas.microsoft.com/office/drawing/2014/main" id="{5534650E-57A7-B721-D497-51CBCAE334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3440" y="4891680"/>
              <a:ext cx="5251086" cy="897255"/>
            </a:xfrm>
            <a:prstGeom prst="rect">
              <a:avLst/>
            </a:prstGeom>
          </p:spPr>
        </p:pic>
        <p:pic>
          <p:nvPicPr>
            <p:cNvPr id="11" name="Picture 10" descr="Background pattern&#10;&#10;Description automatically generated">
              <a:extLst>
                <a:ext uri="{FF2B5EF4-FFF2-40B4-BE49-F238E27FC236}">
                  <a16:creationId xmlns:a16="http://schemas.microsoft.com/office/drawing/2014/main" id="{D88F9106-1FD6-60E4-E39A-FDACDF04DB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74165" y="2499124"/>
              <a:ext cx="5251086" cy="897255"/>
            </a:xfrm>
            <a:prstGeom prst="rect">
              <a:avLst/>
            </a:prstGeom>
          </p:spPr>
        </p:pic>
        <p:pic>
          <p:nvPicPr>
            <p:cNvPr id="12" name="Picture 11" descr="Background pattern&#10;&#10;Description automatically generated">
              <a:extLst>
                <a:ext uri="{FF2B5EF4-FFF2-40B4-BE49-F238E27FC236}">
                  <a16:creationId xmlns:a16="http://schemas.microsoft.com/office/drawing/2014/main" id="{98CADC3A-D533-4FE0-7D4E-B964F1839C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0" y="3679092"/>
              <a:ext cx="5251086" cy="897255"/>
            </a:xfrm>
            <a:prstGeom prst="rect">
              <a:avLst/>
            </a:prstGeom>
          </p:spPr>
        </p:pic>
        <p:pic>
          <p:nvPicPr>
            <p:cNvPr id="14" name="Picture 13" descr="Background pattern&#10;&#10;Description automatically generated">
              <a:extLst>
                <a:ext uri="{FF2B5EF4-FFF2-40B4-BE49-F238E27FC236}">
                  <a16:creationId xmlns:a16="http://schemas.microsoft.com/office/drawing/2014/main" id="{2835D580-90B7-4352-2CB2-F8BB50BF2C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74165" y="4859060"/>
              <a:ext cx="5251086" cy="897255"/>
            </a:xfrm>
            <a:prstGeom prst="rect">
              <a:avLst/>
            </a:prstGeom>
          </p:spPr>
        </p:pic>
      </p:grpSp>
      <p:sp>
        <p:nvSpPr>
          <p:cNvPr id="19" name="Text Placeholder 12">
            <a:extLst>
              <a:ext uri="{FF2B5EF4-FFF2-40B4-BE49-F238E27FC236}">
                <a16:creationId xmlns:a16="http://schemas.microsoft.com/office/drawing/2014/main" id="{4FDC3989-9075-A85E-6E13-845867FF358F}"/>
              </a:ext>
            </a:extLst>
          </p:cNvPr>
          <p:cNvSpPr>
            <a:spLocks noGrp="1"/>
          </p:cNvSpPr>
          <p:nvPr>
            <p:ph type="body" sz="quarter" idx="11" hasCustomPrompt="1"/>
          </p:nvPr>
        </p:nvSpPr>
        <p:spPr>
          <a:xfrm>
            <a:off x="582431" y="2672924"/>
            <a:ext cx="5054966" cy="594932"/>
          </a:xfrm>
        </p:spPr>
        <p:txBody>
          <a:bodyPr>
            <a:normAutofit/>
          </a:bodyPr>
          <a:lstStyle>
            <a:lvl1pPr marL="0" indent="0">
              <a:buFontTx/>
              <a:buNone/>
              <a:defRPr sz="1800" b="0">
                <a:solidFill>
                  <a:schemeClr val="bg1"/>
                </a:solidFill>
                <a:latin typeface="Arial" panose="020B0604020202020204" pitchFamily="34" charset="0"/>
                <a:cs typeface="Arial" panose="020B0604020202020204" pitchFamily="34" charset="0"/>
              </a:defRPr>
            </a:lvl1pPr>
          </a:lstStyle>
          <a:p>
            <a:pPr lvl="0"/>
            <a:r>
              <a:rPr lang="en-GB" dirty="0"/>
              <a:t>Click to edit body copy</a:t>
            </a:r>
          </a:p>
        </p:txBody>
      </p:sp>
      <p:sp>
        <p:nvSpPr>
          <p:cNvPr id="20" name="Text Placeholder 12">
            <a:extLst>
              <a:ext uri="{FF2B5EF4-FFF2-40B4-BE49-F238E27FC236}">
                <a16:creationId xmlns:a16="http://schemas.microsoft.com/office/drawing/2014/main" id="{E9137A36-371B-AB8A-9856-461F5E8B9F94}"/>
              </a:ext>
            </a:extLst>
          </p:cNvPr>
          <p:cNvSpPr>
            <a:spLocks noGrp="1"/>
          </p:cNvSpPr>
          <p:nvPr>
            <p:ph type="body" sz="quarter" idx="14" hasCustomPrompt="1"/>
          </p:nvPr>
        </p:nvSpPr>
        <p:spPr>
          <a:xfrm>
            <a:off x="601480" y="3880089"/>
            <a:ext cx="5054966" cy="594932"/>
          </a:xfrm>
        </p:spPr>
        <p:txBody>
          <a:bodyPr>
            <a:normAutofit/>
          </a:bodyPr>
          <a:lstStyle>
            <a:lvl1pPr marL="0" indent="0">
              <a:buFontTx/>
              <a:buNone/>
              <a:defRPr sz="1800" b="0">
                <a:solidFill>
                  <a:schemeClr val="bg1"/>
                </a:solidFill>
                <a:latin typeface="Arial" panose="020B0604020202020204" pitchFamily="34" charset="0"/>
                <a:cs typeface="Arial" panose="020B0604020202020204" pitchFamily="34" charset="0"/>
              </a:defRPr>
            </a:lvl1pPr>
          </a:lstStyle>
          <a:p>
            <a:pPr lvl="0"/>
            <a:r>
              <a:rPr lang="en-GB" dirty="0"/>
              <a:t>Click to edit body copy</a:t>
            </a:r>
          </a:p>
        </p:txBody>
      </p:sp>
      <p:sp>
        <p:nvSpPr>
          <p:cNvPr id="21" name="Text Placeholder 12">
            <a:extLst>
              <a:ext uri="{FF2B5EF4-FFF2-40B4-BE49-F238E27FC236}">
                <a16:creationId xmlns:a16="http://schemas.microsoft.com/office/drawing/2014/main" id="{F8C5901C-7C26-A49B-A1DD-A38FA6E676A9}"/>
              </a:ext>
            </a:extLst>
          </p:cNvPr>
          <p:cNvSpPr>
            <a:spLocks noGrp="1"/>
          </p:cNvSpPr>
          <p:nvPr>
            <p:ph type="body" sz="quarter" idx="15" hasCustomPrompt="1"/>
          </p:nvPr>
        </p:nvSpPr>
        <p:spPr>
          <a:xfrm>
            <a:off x="613815" y="5042841"/>
            <a:ext cx="5054966" cy="594932"/>
          </a:xfrm>
        </p:spPr>
        <p:txBody>
          <a:bodyPr>
            <a:normAutofit/>
          </a:bodyPr>
          <a:lstStyle>
            <a:lvl1pPr marL="0" indent="0">
              <a:buFontTx/>
              <a:buNone/>
              <a:defRPr sz="1800" b="0">
                <a:solidFill>
                  <a:schemeClr val="bg1"/>
                </a:solidFill>
                <a:latin typeface="Arial" panose="020B0604020202020204" pitchFamily="34" charset="0"/>
                <a:cs typeface="Arial" panose="020B0604020202020204" pitchFamily="34" charset="0"/>
              </a:defRPr>
            </a:lvl1pPr>
          </a:lstStyle>
          <a:p>
            <a:pPr lvl="0"/>
            <a:r>
              <a:rPr lang="en-GB" dirty="0"/>
              <a:t>Click to edit body copy</a:t>
            </a:r>
          </a:p>
        </p:txBody>
      </p:sp>
      <p:sp>
        <p:nvSpPr>
          <p:cNvPr id="22" name="Text Placeholder 12">
            <a:extLst>
              <a:ext uri="{FF2B5EF4-FFF2-40B4-BE49-F238E27FC236}">
                <a16:creationId xmlns:a16="http://schemas.microsoft.com/office/drawing/2014/main" id="{CEAA7B7A-B13D-D4DE-69E5-05F8225BA801}"/>
              </a:ext>
            </a:extLst>
          </p:cNvPr>
          <p:cNvSpPr>
            <a:spLocks noGrp="1"/>
          </p:cNvSpPr>
          <p:nvPr>
            <p:ph type="body" sz="quarter" idx="16" hasCustomPrompt="1"/>
          </p:nvPr>
        </p:nvSpPr>
        <p:spPr>
          <a:xfrm>
            <a:off x="6368635" y="2672924"/>
            <a:ext cx="5054966" cy="594932"/>
          </a:xfrm>
        </p:spPr>
        <p:txBody>
          <a:bodyPr>
            <a:normAutofit/>
          </a:bodyPr>
          <a:lstStyle>
            <a:lvl1pPr marL="0" indent="0">
              <a:buFontTx/>
              <a:buNone/>
              <a:defRPr sz="1800" b="0">
                <a:solidFill>
                  <a:schemeClr val="bg1"/>
                </a:solidFill>
                <a:latin typeface="Arial" panose="020B0604020202020204" pitchFamily="34" charset="0"/>
                <a:cs typeface="Arial" panose="020B0604020202020204" pitchFamily="34" charset="0"/>
              </a:defRPr>
            </a:lvl1pPr>
          </a:lstStyle>
          <a:p>
            <a:pPr lvl="0"/>
            <a:r>
              <a:rPr lang="en-GB" dirty="0"/>
              <a:t>Click to edit body copy</a:t>
            </a:r>
          </a:p>
        </p:txBody>
      </p:sp>
      <p:sp>
        <p:nvSpPr>
          <p:cNvPr id="23" name="Text Placeholder 12">
            <a:extLst>
              <a:ext uri="{FF2B5EF4-FFF2-40B4-BE49-F238E27FC236}">
                <a16:creationId xmlns:a16="http://schemas.microsoft.com/office/drawing/2014/main" id="{C9796E16-55A0-DEBE-E257-6C1EE9C33AB5}"/>
              </a:ext>
            </a:extLst>
          </p:cNvPr>
          <p:cNvSpPr>
            <a:spLocks noGrp="1"/>
          </p:cNvSpPr>
          <p:nvPr>
            <p:ph type="body" sz="quarter" idx="17" hasCustomPrompt="1"/>
          </p:nvPr>
        </p:nvSpPr>
        <p:spPr>
          <a:xfrm>
            <a:off x="6387684" y="3880089"/>
            <a:ext cx="5054966" cy="594932"/>
          </a:xfrm>
        </p:spPr>
        <p:txBody>
          <a:bodyPr>
            <a:normAutofit/>
          </a:bodyPr>
          <a:lstStyle>
            <a:lvl1pPr marL="0" indent="0">
              <a:buFontTx/>
              <a:buNone/>
              <a:defRPr sz="1800" b="0">
                <a:solidFill>
                  <a:schemeClr val="bg1"/>
                </a:solidFill>
                <a:latin typeface="Arial" panose="020B0604020202020204" pitchFamily="34" charset="0"/>
                <a:cs typeface="Arial" panose="020B0604020202020204" pitchFamily="34" charset="0"/>
              </a:defRPr>
            </a:lvl1pPr>
          </a:lstStyle>
          <a:p>
            <a:pPr lvl="0"/>
            <a:r>
              <a:rPr lang="en-GB" dirty="0"/>
              <a:t>Click to edit body copy</a:t>
            </a:r>
          </a:p>
        </p:txBody>
      </p:sp>
      <p:sp>
        <p:nvSpPr>
          <p:cNvPr id="24" name="Text Placeholder 12">
            <a:extLst>
              <a:ext uri="{FF2B5EF4-FFF2-40B4-BE49-F238E27FC236}">
                <a16:creationId xmlns:a16="http://schemas.microsoft.com/office/drawing/2014/main" id="{4C5CE98C-DC76-436E-5ECF-E8CE0A90FADF}"/>
              </a:ext>
            </a:extLst>
          </p:cNvPr>
          <p:cNvSpPr>
            <a:spLocks noGrp="1"/>
          </p:cNvSpPr>
          <p:nvPr>
            <p:ph type="body" sz="quarter" idx="18" hasCustomPrompt="1"/>
          </p:nvPr>
        </p:nvSpPr>
        <p:spPr>
          <a:xfrm>
            <a:off x="6400019" y="5042841"/>
            <a:ext cx="5054966" cy="594932"/>
          </a:xfrm>
        </p:spPr>
        <p:txBody>
          <a:bodyPr>
            <a:normAutofit/>
          </a:bodyPr>
          <a:lstStyle>
            <a:lvl1pPr marL="0" indent="0">
              <a:buFontTx/>
              <a:buNone/>
              <a:defRPr sz="1800" b="0">
                <a:solidFill>
                  <a:schemeClr val="bg1"/>
                </a:solidFill>
                <a:latin typeface="Arial" panose="020B0604020202020204" pitchFamily="34" charset="0"/>
                <a:cs typeface="Arial" panose="020B0604020202020204" pitchFamily="34" charset="0"/>
              </a:defRPr>
            </a:lvl1pPr>
          </a:lstStyle>
          <a:p>
            <a:pPr lvl="0"/>
            <a:r>
              <a:rPr lang="en-GB" dirty="0"/>
              <a:t>Click to edit body copy</a:t>
            </a:r>
          </a:p>
        </p:txBody>
      </p:sp>
    </p:spTree>
    <p:extLst>
      <p:ext uri="{BB962C8B-B14F-4D97-AF65-F5344CB8AC3E}">
        <p14:creationId xmlns:p14="http://schemas.microsoft.com/office/powerpoint/2010/main" val="3214258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657913-6C25-90DC-8889-1761161E28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59258861-F63B-F74A-6C2E-616D935C4B42}"/>
              </a:ext>
            </a:extLst>
          </p:cNvPr>
          <p:cNvSpPr>
            <a:spLocks noGrp="1"/>
          </p:cNvSpPr>
          <p:nvPr>
            <p:ph type="body" sz="quarter" idx="10" hasCustomPrompt="1"/>
          </p:nvPr>
        </p:nvSpPr>
        <p:spPr>
          <a:xfrm>
            <a:off x="552450" y="1772067"/>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pic>
        <p:nvPicPr>
          <p:cNvPr id="11" name="Picture 10" descr="Background pattern&#10;&#10;Description automatically generated">
            <a:extLst>
              <a:ext uri="{FF2B5EF4-FFF2-40B4-BE49-F238E27FC236}">
                <a16:creationId xmlns:a16="http://schemas.microsoft.com/office/drawing/2014/main" id="{D88F9106-1FD6-60E4-E39A-FDACDF04DB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4125" y="2124372"/>
            <a:ext cx="5251086" cy="897255"/>
          </a:xfrm>
          <a:prstGeom prst="rect">
            <a:avLst/>
          </a:prstGeom>
        </p:spPr>
      </p:pic>
      <p:pic>
        <p:nvPicPr>
          <p:cNvPr id="12" name="Picture 11" descr="Background pattern&#10;&#10;Description automatically generated">
            <a:extLst>
              <a:ext uri="{FF2B5EF4-FFF2-40B4-BE49-F238E27FC236}">
                <a16:creationId xmlns:a16="http://schemas.microsoft.com/office/drawing/2014/main" id="{98CADC3A-D533-4FE0-7D4E-B964F1839C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6460" y="3304340"/>
            <a:ext cx="5251086" cy="897255"/>
          </a:xfrm>
          <a:prstGeom prst="rect">
            <a:avLst/>
          </a:prstGeom>
        </p:spPr>
      </p:pic>
      <p:pic>
        <p:nvPicPr>
          <p:cNvPr id="14" name="Picture 13" descr="Background pattern&#10;&#10;Description automatically generated">
            <a:extLst>
              <a:ext uri="{FF2B5EF4-FFF2-40B4-BE49-F238E27FC236}">
                <a16:creationId xmlns:a16="http://schemas.microsoft.com/office/drawing/2014/main" id="{2835D580-90B7-4352-2CB2-F8BB50BF2C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4125" y="4484308"/>
            <a:ext cx="5251086" cy="897255"/>
          </a:xfrm>
          <a:prstGeom prst="rect">
            <a:avLst/>
          </a:prstGeom>
        </p:spPr>
      </p:pic>
      <p:sp>
        <p:nvSpPr>
          <p:cNvPr id="22" name="Text Placeholder 12">
            <a:extLst>
              <a:ext uri="{FF2B5EF4-FFF2-40B4-BE49-F238E27FC236}">
                <a16:creationId xmlns:a16="http://schemas.microsoft.com/office/drawing/2014/main" id="{CEAA7B7A-B13D-D4DE-69E5-05F8225BA801}"/>
              </a:ext>
            </a:extLst>
          </p:cNvPr>
          <p:cNvSpPr>
            <a:spLocks noGrp="1"/>
          </p:cNvSpPr>
          <p:nvPr>
            <p:ph type="body" sz="quarter" idx="16" hasCustomPrompt="1"/>
          </p:nvPr>
        </p:nvSpPr>
        <p:spPr>
          <a:xfrm>
            <a:off x="6368635" y="2298172"/>
            <a:ext cx="5054966" cy="594932"/>
          </a:xfrm>
        </p:spPr>
        <p:txBody>
          <a:bodyPr>
            <a:normAutofit/>
          </a:bodyPr>
          <a:lstStyle>
            <a:lvl1pPr marL="0" indent="0">
              <a:buFontTx/>
              <a:buNone/>
              <a:defRPr sz="1800" b="0">
                <a:solidFill>
                  <a:schemeClr val="bg1"/>
                </a:solidFill>
                <a:latin typeface="Arial" panose="020B0604020202020204" pitchFamily="34" charset="0"/>
                <a:cs typeface="Arial" panose="020B0604020202020204" pitchFamily="34" charset="0"/>
              </a:defRPr>
            </a:lvl1pPr>
          </a:lstStyle>
          <a:p>
            <a:pPr lvl="0"/>
            <a:r>
              <a:rPr lang="en-GB" dirty="0"/>
              <a:t>Click to edit body copy</a:t>
            </a:r>
          </a:p>
        </p:txBody>
      </p:sp>
      <p:sp>
        <p:nvSpPr>
          <p:cNvPr id="23" name="Text Placeholder 12">
            <a:extLst>
              <a:ext uri="{FF2B5EF4-FFF2-40B4-BE49-F238E27FC236}">
                <a16:creationId xmlns:a16="http://schemas.microsoft.com/office/drawing/2014/main" id="{C9796E16-55A0-DEBE-E257-6C1EE9C33AB5}"/>
              </a:ext>
            </a:extLst>
          </p:cNvPr>
          <p:cNvSpPr>
            <a:spLocks noGrp="1"/>
          </p:cNvSpPr>
          <p:nvPr>
            <p:ph type="body" sz="quarter" idx="17" hasCustomPrompt="1"/>
          </p:nvPr>
        </p:nvSpPr>
        <p:spPr>
          <a:xfrm>
            <a:off x="6387684" y="3505337"/>
            <a:ext cx="5054966" cy="594932"/>
          </a:xfrm>
        </p:spPr>
        <p:txBody>
          <a:bodyPr>
            <a:normAutofit/>
          </a:bodyPr>
          <a:lstStyle>
            <a:lvl1pPr marL="0" indent="0">
              <a:buFontTx/>
              <a:buNone/>
              <a:defRPr sz="1800" b="0">
                <a:solidFill>
                  <a:schemeClr val="bg1"/>
                </a:solidFill>
                <a:latin typeface="Arial" panose="020B0604020202020204" pitchFamily="34" charset="0"/>
                <a:cs typeface="Arial" panose="020B0604020202020204" pitchFamily="34" charset="0"/>
              </a:defRPr>
            </a:lvl1pPr>
          </a:lstStyle>
          <a:p>
            <a:pPr lvl="0"/>
            <a:r>
              <a:rPr lang="en-GB" dirty="0"/>
              <a:t>Click to edit body copy</a:t>
            </a:r>
          </a:p>
        </p:txBody>
      </p:sp>
      <p:sp>
        <p:nvSpPr>
          <p:cNvPr id="24" name="Text Placeholder 12">
            <a:extLst>
              <a:ext uri="{FF2B5EF4-FFF2-40B4-BE49-F238E27FC236}">
                <a16:creationId xmlns:a16="http://schemas.microsoft.com/office/drawing/2014/main" id="{4C5CE98C-DC76-436E-5ECF-E8CE0A90FADF}"/>
              </a:ext>
            </a:extLst>
          </p:cNvPr>
          <p:cNvSpPr>
            <a:spLocks noGrp="1"/>
          </p:cNvSpPr>
          <p:nvPr>
            <p:ph type="body" sz="quarter" idx="18" hasCustomPrompt="1"/>
          </p:nvPr>
        </p:nvSpPr>
        <p:spPr>
          <a:xfrm>
            <a:off x="6400019" y="4668089"/>
            <a:ext cx="5054966" cy="594932"/>
          </a:xfrm>
        </p:spPr>
        <p:txBody>
          <a:bodyPr>
            <a:normAutofit/>
          </a:bodyPr>
          <a:lstStyle>
            <a:lvl1pPr marL="0" indent="0">
              <a:buFontTx/>
              <a:buNone/>
              <a:defRPr sz="1800" b="0">
                <a:solidFill>
                  <a:schemeClr val="bg1"/>
                </a:solidFill>
                <a:latin typeface="Arial" panose="020B0604020202020204" pitchFamily="34" charset="0"/>
                <a:cs typeface="Arial" panose="020B0604020202020204" pitchFamily="34" charset="0"/>
              </a:defRPr>
            </a:lvl1pPr>
          </a:lstStyle>
          <a:p>
            <a:pPr lvl="0"/>
            <a:r>
              <a:rPr lang="en-GB" dirty="0"/>
              <a:t>Click to edit body copy</a:t>
            </a:r>
          </a:p>
        </p:txBody>
      </p:sp>
      <p:sp>
        <p:nvSpPr>
          <p:cNvPr id="26" name="Text Placeholder 2">
            <a:extLst>
              <a:ext uri="{FF2B5EF4-FFF2-40B4-BE49-F238E27FC236}">
                <a16:creationId xmlns:a16="http://schemas.microsoft.com/office/drawing/2014/main" id="{5A65E8CF-BE15-545D-8003-566088A919F7}"/>
              </a:ext>
            </a:extLst>
          </p:cNvPr>
          <p:cNvSpPr>
            <a:spLocks noGrp="1"/>
          </p:cNvSpPr>
          <p:nvPr>
            <p:ph type="body" sz="quarter" idx="12" hasCustomPrompt="1"/>
          </p:nvPr>
        </p:nvSpPr>
        <p:spPr>
          <a:xfrm>
            <a:off x="552450" y="2476917"/>
            <a:ext cx="5413635" cy="3416320"/>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p:txBody>
      </p:sp>
    </p:spTree>
    <p:extLst>
      <p:ext uri="{BB962C8B-B14F-4D97-AF65-F5344CB8AC3E}">
        <p14:creationId xmlns:p14="http://schemas.microsoft.com/office/powerpoint/2010/main" val="317464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657913-6C25-90DC-8889-1761161E28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59258861-F63B-F74A-6C2E-616D935C4B42}"/>
              </a:ext>
            </a:extLst>
          </p:cNvPr>
          <p:cNvSpPr>
            <a:spLocks noGrp="1"/>
          </p:cNvSpPr>
          <p:nvPr>
            <p:ph type="body" sz="quarter" idx="10" hasCustomPrompt="1"/>
          </p:nvPr>
        </p:nvSpPr>
        <p:spPr>
          <a:xfrm>
            <a:off x="552450" y="1772067"/>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sp>
        <p:nvSpPr>
          <p:cNvPr id="26" name="Text Placeholder 2">
            <a:extLst>
              <a:ext uri="{FF2B5EF4-FFF2-40B4-BE49-F238E27FC236}">
                <a16:creationId xmlns:a16="http://schemas.microsoft.com/office/drawing/2014/main" id="{5A65E8CF-BE15-545D-8003-566088A919F7}"/>
              </a:ext>
            </a:extLst>
          </p:cNvPr>
          <p:cNvSpPr>
            <a:spLocks noGrp="1"/>
          </p:cNvSpPr>
          <p:nvPr>
            <p:ph type="body" sz="quarter" idx="12" hasCustomPrompt="1"/>
          </p:nvPr>
        </p:nvSpPr>
        <p:spPr>
          <a:xfrm>
            <a:off x="552450" y="2476917"/>
            <a:ext cx="5413635" cy="3416320"/>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p:txBody>
      </p:sp>
      <p:pic>
        <p:nvPicPr>
          <p:cNvPr id="15" name="Picture 14" descr="Background pattern&#10;&#10;Description automatically generated">
            <a:extLst>
              <a:ext uri="{FF2B5EF4-FFF2-40B4-BE49-F238E27FC236}">
                <a16:creationId xmlns:a16="http://schemas.microsoft.com/office/drawing/2014/main" id="{3E6A0D4D-2FE2-8DEC-2823-26A22C9548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9829" y="2124492"/>
            <a:ext cx="5413636" cy="3801931"/>
          </a:xfrm>
          <a:prstGeom prst="rect">
            <a:avLst/>
          </a:prstGeom>
        </p:spPr>
      </p:pic>
      <p:sp>
        <p:nvSpPr>
          <p:cNvPr id="22" name="Text Placeholder 12">
            <a:extLst>
              <a:ext uri="{FF2B5EF4-FFF2-40B4-BE49-F238E27FC236}">
                <a16:creationId xmlns:a16="http://schemas.microsoft.com/office/drawing/2014/main" id="{CEAA7B7A-B13D-D4DE-69E5-05F8225BA801}"/>
              </a:ext>
            </a:extLst>
          </p:cNvPr>
          <p:cNvSpPr>
            <a:spLocks noGrp="1"/>
          </p:cNvSpPr>
          <p:nvPr>
            <p:ph type="body" sz="quarter" idx="16" hasCustomPrompt="1"/>
          </p:nvPr>
        </p:nvSpPr>
        <p:spPr>
          <a:xfrm>
            <a:off x="6518535" y="2353455"/>
            <a:ext cx="4905066" cy="3372787"/>
          </a:xfrm>
        </p:spPr>
        <p:txBody>
          <a:bodyPr>
            <a:normAutofit/>
          </a:bodyPr>
          <a:lstStyle>
            <a:lvl1pPr marL="0" indent="0">
              <a:buFontTx/>
              <a:buNone/>
              <a:defRPr sz="1800" b="0">
                <a:solidFill>
                  <a:schemeClr val="bg1"/>
                </a:solidFill>
                <a:latin typeface="Arial" panose="020B0604020202020204" pitchFamily="34" charset="0"/>
                <a:cs typeface="Arial" panose="020B0604020202020204" pitchFamily="34" charset="0"/>
              </a:defRPr>
            </a:lvl1pPr>
          </a:lstStyle>
          <a:p>
            <a:pPr lvl="0"/>
            <a:r>
              <a:rPr lang="en-GB" dirty="0"/>
              <a:t>Click to edit body copy</a:t>
            </a:r>
          </a:p>
        </p:txBody>
      </p:sp>
    </p:spTree>
    <p:extLst>
      <p:ext uri="{BB962C8B-B14F-4D97-AF65-F5344CB8AC3E}">
        <p14:creationId xmlns:p14="http://schemas.microsoft.com/office/powerpoint/2010/main" val="1016533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657913-6C25-90DC-8889-1761161E28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59258861-F63B-F74A-6C2E-616D935C4B42}"/>
              </a:ext>
            </a:extLst>
          </p:cNvPr>
          <p:cNvSpPr>
            <a:spLocks noGrp="1"/>
          </p:cNvSpPr>
          <p:nvPr>
            <p:ph type="body" sz="quarter" idx="10" hasCustomPrompt="1"/>
          </p:nvPr>
        </p:nvSpPr>
        <p:spPr>
          <a:xfrm>
            <a:off x="552450" y="1772067"/>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sp>
        <p:nvSpPr>
          <p:cNvPr id="3" name="Text Placeholder 2">
            <a:extLst>
              <a:ext uri="{FF2B5EF4-FFF2-40B4-BE49-F238E27FC236}">
                <a16:creationId xmlns:a16="http://schemas.microsoft.com/office/drawing/2014/main" id="{65FE429D-4F81-6878-A191-9DBCB488FF34}"/>
              </a:ext>
            </a:extLst>
          </p:cNvPr>
          <p:cNvSpPr>
            <a:spLocks noGrp="1"/>
          </p:cNvSpPr>
          <p:nvPr>
            <p:ph type="body" sz="quarter" idx="12" hasCustomPrompt="1"/>
          </p:nvPr>
        </p:nvSpPr>
        <p:spPr>
          <a:xfrm>
            <a:off x="552450" y="2476917"/>
            <a:ext cx="5413635" cy="3416320"/>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p:txBody>
      </p:sp>
      <p:sp>
        <p:nvSpPr>
          <p:cNvPr id="18" name="Text Placeholder 2">
            <a:extLst>
              <a:ext uri="{FF2B5EF4-FFF2-40B4-BE49-F238E27FC236}">
                <a16:creationId xmlns:a16="http://schemas.microsoft.com/office/drawing/2014/main" id="{60748970-9725-59E2-80A0-0677C1B3206E}"/>
              </a:ext>
            </a:extLst>
          </p:cNvPr>
          <p:cNvSpPr>
            <a:spLocks noGrp="1"/>
          </p:cNvSpPr>
          <p:nvPr>
            <p:ph type="body" sz="quarter" idx="14" hasCustomPrompt="1"/>
          </p:nvPr>
        </p:nvSpPr>
        <p:spPr>
          <a:xfrm>
            <a:off x="6225917" y="2476917"/>
            <a:ext cx="5413635" cy="3416320"/>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p:txBody>
      </p:sp>
      <p:cxnSp>
        <p:nvCxnSpPr>
          <p:cNvPr id="8" name="Straight Connector 7">
            <a:extLst>
              <a:ext uri="{FF2B5EF4-FFF2-40B4-BE49-F238E27FC236}">
                <a16:creationId xmlns:a16="http://schemas.microsoft.com/office/drawing/2014/main" id="{336EA49F-1746-BE72-7626-5497D6C73B1B}"/>
              </a:ext>
            </a:extLst>
          </p:cNvPr>
          <p:cNvCxnSpPr>
            <a:cxnSpLocks/>
          </p:cNvCxnSpPr>
          <p:nvPr userDrawn="1"/>
        </p:nvCxnSpPr>
        <p:spPr>
          <a:xfrm>
            <a:off x="6096000" y="2311634"/>
            <a:ext cx="0" cy="36115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696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657913-6C25-90DC-8889-1761161E28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59258861-F63B-F74A-6C2E-616D935C4B42}"/>
              </a:ext>
            </a:extLst>
          </p:cNvPr>
          <p:cNvSpPr>
            <a:spLocks noGrp="1"/>
          </p:cNvSpPr>
          <p:nvPr>
            <p:ph type="body" sz="quarter" idx="10" hasCustomPrompt="1"/>
          </p:nvPr>
        </p:nvSpPr>
        <p:spPr>
          <a:xfrm>
            <a:off x="552450" y="1772067"/>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sp>
        <p:nvSpPr>
          <p:cNvPr id="3" name="Text Placeholder 2">
            <a:extLst>
              <a:ext uri="{FF2B5EF4-FFF2-40B4-BE49-F238E27FC236}">
                <a16:creationId xmlns:a16="http://schemas.microsoft.com/office/drawing/2014/main" id="{65FE429D-4F81-6878-A191-9DBCB488FF34}"/>
              </a:ext>
            </a:extLst>
          </p:cNvPr>
          <p:cNvSpPr>
            <a:spLocks noGrp="1"/>
          </p:cNvSpPr>
          <p:nvPr>
            <p:ph type="body" sz="quarter" idx="12" hasCustomPrompt="1"/>
          </p:nvPr>
        </p:nvSpPr>
        <p:spPr>
          <a:xfrm>
            <a:off x="552450" y="2476917"/>
            <a:ext cx="5413635" cy="3416320"/>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p:txBody>
      </p:sp>
      <p:sp>
        <p:nvSpPr>
          <p:cNvPr id="18" name="Text Placeholder 2">
            <a:extLst>
              <a:ext uri="{FF2B5EF4-FFF2-40B4-BE49-F238E27FC236}">
                <a16:creationId xmlns:a16="http://schemas.microsoft.com/office/drawing/2014/main" id="{60748970-9725-59E2-80A0-0677C1B3206E}"/>
              </a:ext>
            </a:extLst>
          </p:cNvPr>
          <p:cNvSpPr>
            <a:spLocks noGrp="1"/>
          </p:cNvSpPr>
          <p:nvPr>
            <p:ph type="body" sz="quarter" idx="14" hasCustomPrompt="1"/>
          </p:nvPr>
        </p:nvSpPr>
        <p:spPr>
          <a:xfrm>
            <a:off x="6225917" y="2476917"/>
            <a:ext cx="5413635" cy="3416320"/>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p:txBody>
      </p:sp>
      <p:cxnSp>
        <p:nvCxnSpPr>
          <p:cNvPr id="8" name="Straight Connector 7">
            <a:extLst>
              <a:ext uri="{FF2B5EF4-FFF2-40B4-BE49-F238E27FC236}">
                <a16:creationId xmlns:a16="http://schemas.microsoft.com/office/drawing/2014/main" id="{336EA49F-1746-BE72-7626-5497D6C73B1B}"/>
              </a:ext>
            </a:extLst>
          </p:cNvPr>
          <p:cNvCxnSpPr>
            <a:cxnSpLocks/>
          </p:cNvCxnSpPr>
          <p:nvPr userDrawn="1"/>
        </p:nvCxnSpPr>
        <p:spPr>
          <a:xfrm>
            <a:off x="6096000" y="2311634"/>
            <a:ext cx="0" cy="3611583"/>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12">
            <a:extLst>
              <a:ext uri="{FF2B5EF4-FFF2-40B4-BE49-F238E27FC236}">
                <a16:creationId xmlns:a16="http://schemas.microsoft.com/office/drawing/2014/main" id="{854E2D7D-6B16-8AE5-D19A-752A6B7AFD52}"/>
              </a:ext>
            </a:extLst>
          </p:cNvPr>
          <p:cNvSpPr>
            <a:spLocks noGrp="1"/>
          </p:cNvSpPr>
          <p:nvPr>
            <p:ph type="body" sz="quarter" idx="15" hasCustomPrompt="1"/>
          </p:nvPr>
        </p:nvSpPr>
        <p:spPr>
          <a:xfrm>
            <a:off x="6233722" y="1772067"/>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spTree>
    <p:extLst>
      <p:ext uri="{BB962C8B-B14F-4D97-AF65-F5344CB8AC3E}">
        <p14:creationId xmlns:p14="http://schemas.microsoft.com/office/powerpoint/2010/main" val="932529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B69BCE-1696-9EAF-4722-6C8BD2FA8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59258861-F63B-F74A-6C2E-616D935C4B42}"/>
              </a:ext>
            </a:extLst>
          </p:cNvPr>
          <p:cNvSpPr>
            <a:spLocks noGrp="1" noChangeAspect="1"/>
          </p:cNvSpPr>
          <p:nvPr>
            <p:ph type="body" sz="quarter" idx="10" hasCustomPrompt="1"/>
          </p:nvPr>
        </p:nvSpPr>
        <p:spPr>
          <a:xfrm>
            <a:off x="552450" y="2044714"/>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sp>
        <p:nvSpPr>
          <p:cNvPr id="3" name="Text Placeholder 2">
            <a:extLst>
              <a:ext uri="{FF2B5EF4-FFF2-40B4-BE49-F238E27FC236}">
                <a16:creationId xmlns:a16="http://schemas.microsoft.com/office/drawing/2014/main" id="{65FE429D-4F81-6878-A191-9DBCB488FF34}"/>
              </a:ext>
            </a:extLst>
          </p:cNvPr>
          <p:cNvSpPr>
            <a:spLocks noGrp="1"/>
          </p:cNvSpPr>
          <p:nvPr>
            <p:ph type="body" sz="quarter" idx="12" hasCustomPrompt="1"/>
          </p:nvPr>
        </p:nvSpPr>
        <p:spPr>
          <a:xfrm>
            <a:off x="552450" y="2781717"/>
            <a:ext cx="5413635" cy="2645689"/>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p:txBody>
      </p:sp>
      <p:sp>
        <p:nvSpPr>
          <p:cNvPr id="7" name="Text Placeholder 12">
            <a:extLst>
              <a:ext uri="{FF2B5EF4-FFF2-40B4-BE49-F238E27FC236}">
                <a16:creationId xmlns:a16="http://schemas.microsoft.com/office/drawing/2014/main" id="{854E2D7D-6B16-8AE5-D19A-752A6B7AFD52}"/>
              </a:ext>
            </a:extLst>
          </p:cNvPr>
          <p:cNvSpPr>
            <a:spLocks noGrp="1"/>
          </p:cNvSpPr>
          <p:nvPr>
            <p:ph type="body" sz="quarter" idx="15" hasCustomPrompt="1"/>
          </p:nvPr>
        </p:nvSpPr>
        <p:spPr>
          <a:xfrm>
            <a:off x="6233722" y="2044714"/>
            <a:ext cx="5413635" cy="704850"/>
          </a:xfrm>
        </p:spPr>
        <p:txBody>
          <a:bodyPr/>
          <a:lstStyle>
            <a:lvl1pPr marL="0" indent="0">
              <a:buFontTx/>
              <a:buNone/>
              <a:defRPr b="1">
                <a:solidFill>
                  <a:srgbClr val="2B2D77"/>
                </a:solidFill>
                <a:latin typeface="Arial" panose="020B0604020202020204" pitchFamily="34" charset="0"/>
                <a:cs typeface="Arial" panose="020B0604020202020204" pitchFamily="34" charset="0"/>
              </a:defRPr>
            </a:lvl1pPr>
          </a:lstStyle>
          <a:p>
            <a:pPr lvl="0"/>
            <a:r>
              <a:rPr lang="en-GB" dirty="0"/>
              <a:t>Click to edit Section header</a:t>
            </a:r>
          </a:p>
        </p:txBody>
      </p:sp>
      <p:sp>
        <p:nvSpPr>
          <p:cNvPr id="18" name="Text Placeholder 2">
            <a:extLst>
              <a:ext uri="{FF2B5EF4-FFF2-40B4-BE49-F238E27FC236}">
                <a16:creationId xmlns:a16="http://schemas.microsoft.com/office/drawing/2014/main" id="{60748970-9725-59E2-80A0-0677C1B3206E}"/>
              </a:ext>
            </a:extLst>
          </p:cNvPr>
          <p:cNvSpPr>
            <a:spLocks noGrp="1"/>
          </p:cNvSpPr>
          <p:nvPr>
            <p:ph type="body" sz="quarter" idx="14" hasCustomPrompt="1"/>
          </p:nvPr>
        </p:nvSpPr>
        <p:spPr>
          <a:xfrm>
            <a:off x="6225917" y="2781717"/>
            <a:ext cx="5413635" cy="2645689"/>
          </a:xfrm>
        </p:spPr>
        <p:txBody>
          <a:bodyPr/>
          <a:lstStyle>
            <a:lvl1pPr marL="0" indent="0">
              <a:buFontTx/>
              <a:buNone/>
              <a:defRPr sz="1800">
                <a:latin typeface="Arial" panose="020B0604020202020204" pitchFamily="34" charset="0"/>
                <a:cs typeface="Arial" panose="020B0604020202020204" pitchFamily="34" charset="0"/>
              </a:defRPr>
            </a:lvl1pPr>
            <a:lvl2pPr marL="312738" indent="-268288">
              <a:buSzPct val="120000"/>
              <a:tabLst/>
              <a:defRPr sz="1800" b="1">
                <a:solidFill>
                  <a:srgbClr val="532476"/>
                </a:solidFill>
                <a:latin typeface="Arial" panose="020B0604020202020204" pitchFamily="34" charset="0"/>
                <a:cs typeface="Arial" panose="020B0604020202020204" pitchFamily="34" charset="0"/>
              </a:defRPr>
            </a:lvl2pPr>
          </a:lstStyle>
          <a:p>
            <a:pPr lvl="0"/>
            <a:r>
              <a:rPr lang="en-GB" dirty="0"/>
              <a:t>Click to edit body copy</a:t>
            </a:r>
          </a:p>
        </p:txBody>
      </p:sp>
    </p:spTree>
    <p:extLst>
      <p:ext uri="{BB962C8B-B14F-4D97-AF65-F5344CB8AC3E}">
        <p14:creationId xmlns:p14="http://schemas.microsoft.com/office/powerpoint/2010/main" val="1818581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A3A72-EE6B-4E43-89FB-684AE3CC99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6010F6-8B7A-4808-97F1-E5323ED57E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BD3CAF-E86F-42C0-B9CF-28F9EAAA6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1AC6F-827A-469A-A604-F09259C4E8E8}" type="datetimeFigureOut">
              <a:rPr lang="en-GB" smtClean="0"/>
              <a:t>29/03/2023</a:t>
            </a:fld>
            <a:endParaRPr lang="en-GB"/>
          </a:p>
        </p:txBody>
      </p:sp>
      <p:sp>
        <p:nvSpPr>
          <p:cNvPr id="5" name="Footer Placeholder 4">
            <a:extLst>
              <a:ext uri="{FF2B5EF4-FFF2-40B4-BE49-F238E27FC236}">
                <a16:creationId xmlns:a16="http://schemas.microsoft.com/office/drawing/2014/main" id="{B46522AE-FC51-4A64-BECA-899AF6545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618692-F30E-4796-8E46-5ACD478B5D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9BEA2-2993-4CE2-8766-9BA02D20BB25}" type="slidenum">
              <a:rPr lang="en-GB" smtClean="0"/>
              <a:t>‹#›</a:t>
            </a:fld>
            <a:endParaRPr lang="en-GB"/>
          </a:p>
        </p:txBody>
      </p:sp>
    </p:spTree>
    <p:extLst>
      <p:ext uri="{BB962C8B-B14F-4D97-AF65-F5344CB8AC3E}">
        <p14:creationId xmlns:p14="http://schemas.microsoft.com/office/powerpoint/2010/main" val="799282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7639E-2566-B8CC-201C-3E9BD7BB0900}"/>
              </a:ext>
            </a:extLst>
          </p:cNvPr>
          <p:cNvSpPr>
            <a:spLocks noGrp="1"/>
          </p:cNvSpPr>
          <p:nvPr>
            <p:ph type="body" sz="quarter" idx="10"/>
          </p:nvPr>
        </p:nvSpPr>
        <p:spPr/>
        <p:txBody>
          <a:bodyPr>
            <a:normAutofit fontScale="92500"/>
          </a:bodyPr>
          <a:lstStyle/>
          <a:p>
            <a:r>
              <a:rPr lang="en-US" dirty="0"/>
              <a:t>NATIONAL OCCUPATIONAL STANDARDS (NOS)</a:t>
            </a:r>
          </a:p>
        </p:txBody>
      </p:sp>
      <p:sp>
        <p:nvSpPr>
          <p:cNvPr id="3" name="Text Placeholder 2">
            <a:extLst>
              <a:ext uri="{FF2B5EF4-FFF2-40B4-BE49-F238E27FC236}">
                <a16:creationId xmlns:a16="http://schemas.microsoft.com/office/drawing/2014/main" id="{BE311558-843E-BBD9-DC5D-24A13033BD5E}"/>
              </a:ext>
            </a:extLst>
          </p:cNvPr>
          <p:cNvSpPr>
            <a:spLocks noGrp="1"/>
          </p:cNvSpPr>
          <p:nvPr>
            <p:ph type="body" sz="quarter" idx="11"/>
          </p:nvPr>
        </p:nvSpPr>
        <p:spPr/>
        <p:txBody>
          <a:bodyPr/>
          <a:lstStyle/>
          <a:p>
            <a:r>
              <a:rPr lang="en-US" dirty="0"/>
              <a:t>COMMUNICATIONS STRATEGY</a:t>
            </a:r>
          </a:p>
        </p:txBody>
      </p:sp>
    </p:spTree>
    <p:extLst>
      <p:ext uri="{BB962C8B-B14F-4D97-AF65-F5344CB8AC3E}">
        <p14:creationId xmlns:p14="http://schemas.microsoft.com/office/powerpoint/2010/main" val="2221373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6A2C75F-68AE-D7B3-19A7-406A16E737CD}"/>
              </a:ext>
            </a:extLst>
          </p:cNvPr>
          <p:cNvGraphicFramePr/>
          <p:nvPr>
            <p:extLst>
              <p:ext uri="{D42A27DB-BD31-4B8C-83A1-F6EECF244321}">
                <p14:modId xmlns:p14="http://schemas.microsoft.com/office/powerpoint/2010/main" val="2505604114"/>
              </p:ext>
            </p:extLst>
          </p:nvPr>
        </p:nvGraphicFramePr>
        <p:xfrm>
          <a:off x="4231043" y="686038"/>
          <a:ext cx="8629650" cy="5088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DF3EC172-678E-F964-1463-B20D15707BD7}"/>
              </a:ext>
            </a:extLst>
          </p:cNvPr>
          <p:cNvSpPr txBox="1">
            <a:spLocks/>
          </p:cNvSpPr>
          <p:nvPr/>
        </p:nvSpPr>
        <p:spPr>
          <a:xfrm>
            <a:off x="552450" y="1437596"/>
            <a:ext cx="5413635" cy="704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2B2D77"/>
                </a:solidFill>
                <a:latin typeface="Arial" panose="020B0604020202020204" pitchFamily="34" charset="0"/>
                <a:cs typeface="Arial" panose="020B0604020202020204" pitchFamily="34" charset="0"/>
              </a:rPr>
              <a:t>The primary customer of NOS is the skills system and its stakeholders</a:t>
            </a:r>
          </a:p>
          <a:p>
            <a:pPr marL="0" indent="0" algn="ctr">
              <a:buNone/>
            </a:pPr>
            <a:endParaRPr lang="en-GB" dirty="0">
              <a:solidFill>
                <a:srgbClr val="2B2D77"/>
              </a:solidFill>
              <a:latin typeface="Arial" panose="020B0604020202020204" pitchFamily="34" charset="0"/>
              <a:cs typeface="Arial" panose="020B0604020202020204" pitchFamily="34" charset="0"/>
            </a:endParaRPr>
          </a:p>
          <a:p>
            <a:pPr marL="0" indent="0" algn="ctr">
              <a:buNone/>
            </a:pPr>
            <a:r>
              <a:rPr lang="en-GB" dirty="0">
                <a:solidFill>
                  <a:srgbClr val="532476"/>
                </a:solidFill>
                <a:latin typeface="Arial" panose="020B0604020202020204" pitchFamily="34" charset="0"/>
                <a:cs typeface="Arial" panose="020B0604020202020204" pitchFamily="34" charset="0"/>
              </a:rPr>
              <a:t>The ultimate beneficiaries of NOS are employers, individuals, economy and society</a:t>
            </a:r>
          </a:p>
        </p:txBody>
      </p:sp>
      <p:sp>
        <p:nvSpPr>
          <p:cNvPr id="6" name="Title 1">
            <a:extLst>
              <a:ext uri="{FF2B5EF4-FFF2-40B4-BE49-F238E27FC236}">
                <a16:creationId xmlns:a16="http://schemas.microsoft.com/office/drawing/2014/main" id="{06F9B578-53CC-D01B-79E7-DB292B538EAF}"/>
              </a:ext>
            </a:extLst>
          </p:cNvPr>
          <p:cNvSpPr txBox="1">
            <a:spLocks/>
          </p:cNvSpPr>
          <p:nvPr/>
        </p:nvSpPr>
        <p:spPr>
          <a:xfrm>
            <a:off x="161701" y="5836959"/>
            <a:ext cx="11725499" cy="15070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300" b="1" dirty="0">
                <a:solidFill>
                  <a:srgbClr val="2B2D77"/>
                </a:solidFill>
                <a:latin typeface="Arial" panose="020B0604020202020204" pitchFamily="34" charset="0"/>
                <a:cs typeface="Arial" panose="020B0604020202020204" pitchFamily="34" charset="0"/>
              </a:rPr>
              <a:t>OUR CUSTOMERS AND STAKEHOLDERS</a:t>
            </a:r>
          </a:p>
        </p:txBody>
      </p:sp>
    </p:spTree>
    <p:extLst>
      <p:ext uri="{BB962C8B-B14F-4D97-AF65-F5344CB8AC3E}">
        <p14:creationId xmlns:p14="http://schemas.microsoft.com/office/powerpoint/2010/main" val="1484818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044A428-1E5A-1339-1F0C-473CA367EF65}"/>
              </a:ext>
            </a:extLst>
          </p:cNvPr>
          <p:cNvSpPr txBox="1">
            <a:spLocks noGrp="1"/>
          </p:cNvSpPr>
          <p:nvPr>
            <p:ph type="body" sz="quarter" idx="15"/>
          </p:nvPr>
        </p:nvSpPr>
        <p:spPr>
          <a:xfrm>
            <a:off x="6444343" y="2044701"/>
            <a:ext cx="4946677" cy="3335721"/>
          </a:xfrm>
          <a:prstGeom prst="rect">
            <a:avLst/>
          </a:prstGeom>
          <a:noFill/>
        </p:spPr>
        <p:txBody>
          <a:bodyPr wrap="square" rtlCol="0">
            <a:spAutoFit/>
          </a:bodyPr>
          <a:lstStyle/>
          <a:p>
            <a:pPr algn="just">
              <a:lnSpc>
                <a:spcPct val="115000"/>
              </a:lnSpc>
              <a:spcAft>
                <a:spcPts val="1000"/>
              </a:spcAft>
            </a:pPr>
            <a:r>
              <a:rPr lang="en-GB" sz="1400" dirty="0">
                <a:effectLst/>
                <a:ea typeface="Calibri" panose="020F0502020204030204" pitchFamily="34" charset="0"/>
              </a:rPr>
              <a:t>Communication Success Measures:</a:t>
            </a:r>
          </a:p>
          <a:p>
            <a:pPr marL="285750" indent="-285750" algn="just">
              <a:lnSpc>
                <a:spcPct val="115000"/>
              </a:lnSpc>
              <a:spcAft>
                <a:spcPts val="1000"/>
              </a:spcAft>
              <a:buFont typeface="Arial" panose="020B0604020202020204" pitchFamily="34" charset="0"/>
              <a:buChar char="•"/>
            </a:pPr>
            <a:r>
              <a:rPr lang="en-GB" sz="1400" b="0" dirty="0">
                <a:solidFill>
                  <a:srgbClr val="7030A0"/>
                </a:solidFill>
                <a:ea typeface="Calibri" panose="020F0502020204030204" pitchFamily="34" charset="0"/>
              </a:rPr>
              <a:t>More visits to the NOS website and database</a:t>
            </a:r>
          </a:p>
          <a:p>
            <a:pPr marL="285750" indent="-285750" algn="just">
              <a:lnSpc>
                <a:spcPct val="115000"/>
              </a:lnSpc>
              <a:spcAft>
                <a:spcPts val="1000"/>
              </a:spcAft>
              <a:buFont typeface="Arial" panose="020B0604020202020204" pitchFamily="34" charset="0"/>
              <a:buChar char="•"/>
            </a:pPr>
            <a:r>
              <a:rPr lang="en-GB" sz="1400" b="0" dirty="0">
                <a:solidFill>
                  <a:srgbClr val="7030A0"/>
                </a:solidFill>
                <a:effectLst/>
                <a:ea typeface="Calibri" panose="020F0502020204030204" pitchFamily="34" charset="0"/>
              </a:rPr>
              <a:t>Increase in numbers of individuals engaging with the new online community</a:t>
            </a:r>
          </a:p>
          <a:p>
            <a:pPr marL="285750" indent="-285750" algn="just">
              <a:lnSpc>
                <a:spcPct val="115000"/>
              </a:lnSpc>
              <a:spcAft>
                <a:spcPts val="1000"/>
              </a:spcAft>
              <a:buFont typeface="Arial" panose="020B0604020202020204" pitchFamily="34" charset="0"/>
              <a:buChar char="•"/>
            </a:pPr>
            <a:r>
              <a:rPr lang="en-GB" sz="1400" b="0" dirty="0">
                <a:solidFill>
                  <a:srgbClr val="7030A0"/>
                </a:solidFill>
                <a:ea typeface="Calibri" panose="020F0502020204030204" pitchFamily="34" charset="0"/>
              </a:rPr>
              <a:t>Increase in demand for qualifications based on NOS</a:t>
            </a:r>
          </a:p>
          <a:p>
            <a:pPr marL="285750" indent="-285750" algn="just">
              <a:lnSpc>
                <a:spcPct val="115000"/>
              </a:lnSpc>
              <a:spcAft>
                <a:spcPts val="1000"/>
              </a:spcAft>
              <a:buFont typeface="Arial" panose="020B0604020202020204" pitchFamily="34" charset="0"/>
              <a:buChar char="•"/>
            </a:pPr>
            <a:r>
              <a:rPr lang="en-GB" sz="1400" b="0" dirty="0">
                <a:solidFill>
                  <a:srgbClr val="7030A0"/>
                </a:solidFill>
                <a:effectLst/>
                <a:ea typeface="Calibri" panose="020F0502020204030204" pitchFamily="34" charset="0"/>
              </a:rPr>
              <a:t>Increase in demand for communications toolkit</a:t>
            </a:r>
          </a:p>
          <a:p>
            <a:pPr marL="285750" indent="-285750" algn="just">
              <a:lnSpc>
                <a:spcPct val="115000"/>
              </a:lnSpc>
              <a:spcAft>
                <a:spcPts val="1000"/>
              </a:spcAft>
              <a:buFont typeface="Arial" panose="020B0604020202020204" pitchFamily="34" charset="0"/>
              <a:buChar char="•"/>
            </a:pPr>
            <a:r>
              <a:rPr lang="en-GB" sz="1400" b="0" dirty="0">
                <a:solidFill>
                  <a:srgbClr val="7030A0"/>
                </a:solidFill>
                <a:ea typeface="Calibri" panose="020F0502020204030204" pitchFamily="34" charset="0"/>
              </a:rPr>
              <a:t>More employers engaging with development and review of NOS</a:t>
            </a:r>
            <a:endParaRPr lang="en-GB" sz="1400" b="0" dirty="0">
              <a:solidFill>
                <a:srgbClr val="7030A0"/>
              </a:solidFill>
              <a:effectLst/>
              <a:ea typeface="Calibri" panose="020F0502020204030204" pitchFamily="34" charset="0"/>
            </a:endParaRPr>
          </a:p>
        </p:txBody>
      </p:sp>
      <p:sp>
        <p:nvSpPr>
          <p:cNvPr id="8" name="TextBox 7">
            <a:extLst>
              <a:ext uri="{FF2B5EF4-FFF2-40B4-BE49-F238E27FC236}">
                <a16:creationId xmlns:a16="http://schemas.microsoft.com/office/drawing/2014/main" id="{1CA21FEE-041E-239D-373A-3BCA52775C65}"/>
              </a:ext>
            </a:extLst>
          </p:cNvPr>
          <p:cNvSpPr txBox="1"/>
          <p:nvPr/>
        </p:nvSpPr>
        <p:spPr>
          <a:xfrm>
            <a:off x="1001428" y="5722582"/>
            <a:ext cx="10389593" cy="464743"/>
          </a:xfrm>
          <a:prstGeom prst="rect">
            <a:avLst/>
          </a:prstGeom>
          <a:noFill/>
        </p:spPr>
        <p:txBody>
          <a:bodyPr wrap="square" rtlCol="0">
            <a:spAutoFit/>
          </a:bodyPr>
          <a:lstStyle/>
          <a:p>
            <a:pPr algn="ctr">
              <a:lnSpc>
                <a:spcPct val="115000"/>
              </a:lnSpc>
              <a:spcAft>
                <a:spcPts val="1000"/>
              </a:spcAft>
            </a:pPr>
            <a:r>
              <a:rPr lang="en-GB" sz="2300" b="1" dirty="0">
                <a:solidFill>
                  <a:srgbClr val="373C90"/>
                </a:solidFill>
                <a:effectLst/>
                <a:latin typeface="Arial" panose="020B0604020202020204" pitchFamily="34" charset="0"/>
                <a:ea typeface="Calibri" panose="020F0502020204030204" pitchFamily="34" charset="0"/>
                <a:cs typeface="Arial" panose="020B0604020202020204" pitchFamily="34" charset="0"/>
              </a:rPr>
              <a:t>HOW WILL WE KNOW WHEN OUR COMMUNICATIONS ARE WORKING?</a:t>
            </a:r>
            <a:endParaRPr lang="en-GB" sz="2300" dirty="0">
              <a:solidFill>
                <a:srgbClr val="373C9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Graphic 8" descr="Aspiration with solid fill">
            <a:extLst>
              <a:ext uri="{FF2B5EF4-FFF2-40B4-BE49-F238E27FC236}">
                <a16:creationId xmlns:a16="http://schemas.microsoft.com/office/drawing/2014/main" id="{7191C35F-9FE8-5CCD-3C0A-3A0B42987C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8359" y="2221630"/>
            <a:ext cx="3185108" cy="3185108"/>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2302367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72267F-A577-75B0-ABC0-F0B26D7384E5}"/>
              </a:ext>
            </a:extLst>
          </p:cNvPr>
          <p:cNvSpPr>
            <a:spLocks noGrp="1"/>
          </p:cNvSpPr>
          <p:nvPr>
            <p:ph type="body" sz="quarter" idx="10"/>
          </p:nvPr>
        </p:nvSpPr>
        <p:spPr>
          <a:xfrm>
            <a:off x="552450" y="1772067"/>
            <a:ext cx="5413635" cy="1988170"/>
          </a:xfrm>
        </p:spPr>
        <p:txBody>
          <a:bodyPr>
            <a:normAutofit/>
          </a:bodyPr>
          <a:lstStyle/>
          <a:p>
            <a:pPr algn="ctr"/>
            <a:r>
              <a:rPr lang="en-US" sz="4000" dirty="0"/>
              <a:t>TO FIND OUT MORE INFORMATION PLEASE GO TO</a:t>
            </a:r>
          </a:p>
        </p:txBody>
      </p:sp>
      <p:sp>
        <p:nvSpPr>
          <p:cNvPr id="3" name="Text Placeholder 2">
            <a:extLst>
              <a:ext uri="{FF2B5EF4-FFF2-40B4-BE49-F238E27FC236}">
                <a16:creationId xmlns:a16="http://schemas.microsoft.com/office/drawing/2014/main" id="{2E053C61-87B7-2435-5528-BA6A42AFCDB9}"/>
              </a:ext>
            </a:extLst>
          </p:cNvPr>
          <p:cNvSpPr>
            <a:spLocks noGrp="1"/>
          </p:cNvSpPr>
          <p:nvPr>
            <p:ph type="body" sz="quarter" idx="12"/>
          </p:nvPr>
        </p:nvSpPr>
        <p:spPr>
          <a:xfrm>
            <a:off x="552450" y="4068147"/>
            <a:ext cx="5413635" cy="1825090"/>
          </a:xfrm>
        </p:spPr>
        <p:txBody>
          <a:bodyPr>
            <a:normAutofit/>
          </a:bodyPr>
          <a:lstStyle/>
          <a:p>
            <a:pPr algn="ctr"/>
            <a:r>
              <a:rPr lang="en-US" sz="2400" b="1" dirty="0">
                <a:solidFill>
                  <a:srgbClr val="532476"/>
                </a:solidFill>
              </a:rPr>
              <a:t>WWW.UKSTANDARDS.ORG.UK</a:t>
            </a:r>
          </a:p>
        </p:txBody>
      </p:sp>
      <p:pic>
        <p:nvPicPr>
          <p:cNvPr id="6" name="Content Placeholder 6" descr="Student constructing electric prototype">
            <a:extLst>
              <a:ext uri="{FF2B5EF4-FFF2-40B4-BE49-F238E27FC236}">
                <a16:creationId xmlns:a16="http://schemas.microsoft.com/office/drawing/2014/main" id="{07D23F4A-C602-76AB-18D5-037E6331B5A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26225" y="1539220"/>
            <a:ext cx="4878388" cy="3139509"/>
          </a:xfrm>
          <a:prstGeom prst="rect">
            <a:avLst/>
          </a:prstGeom>
        </p:spPr>
      </p:pic>
    </p:spTree>
    <p:extLst>
      <p:ext uri="{BB962C8B-B14F-4D97-AF65-F5344CB8AC3E}">
        <p14:creationId xmlns:p14="http://schemas.microsoft.com/office/powerpoint/2010/main" val="2140440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4DC7FC-DF4E-A464-51A6-7A6F9191B6DB}"/>
              </a:ext>
            </a:extLst>
          </p:cNvPr>
          <p:cNvSpPr>
            <a:spLocks noGrp="1"/>
          </p:cNvSpPr>
          <p:nvPr>
            <p:ph type="body" sz="quarter" idx="10"/>
          </p:nvPr>
        </p:nvSpPr>
        <p:spPr>
          <a:xfrm>
            <a:off x="552450" y="3403251"/>
            <a:ext cx="5413635" cy="704850"/>
          </a:xfrm>
        </p:spPr>
        <p:txBody>
          <a:bodyPr>
            <a:normAutofit/>
          </a:bodyPr>
          <a:lstStyle/>
          <a:p>
            <a:pPr algn="ctr"/>
            <a:r>
              <a:rPr lang="en-US" sz="4000" dirty="0"/>
              <a:t>CONTENT</a:t>
            </a:r>
          </a:p>
        </p:txBody>
      </p:sp>
      <p:sp>
        <p:nvSpPr>
          <p:cNvPr id="4" name="Text Placeholder 3">
            <a:extLst>
              <a:ext uri="{FF2B5EF4-FFF2-40B4-BE49-F238E27FC236}">
                <a16:creationId xmlns:a16="http://schemas.microsoft.com/office/drawing/2014/main" id="{D64F38D6-559B-A0E1-AECB-2243341BEE7A}"/>
              </a:ext>
            </a:extLst>
          </p:cNvPr>
          <p:cNvSpPr>
            <a:spLocks noGrp="1"/>
          </p:cNvSpPr>
          <p:nvPr>
            <p:ph type="body" sz="quarter" idx="15"/>
          </p:nvPr>
        </p:nvSpPr>
        <p:spPr>
          <a:xfrm>
            <a:off x="6120505" y="1912776"/>
            <a:ext cx="5731855" cy="4096137"/>
          </a:xfrm>
        </p:spPr>
        <p:txBody>
          <a:bodyPr>
            <a:normAutofit lnSpcReduction="10000"/>
          </a:bodyPr>
          <a:lstStyle/>
          <a:p>
            <a:r>
              <a:rPr lang="en-US" sz="1900" b="0" dirty="0">
                <a:solidFill>
                  <a:srgbClr val="532476"/>
                </a:solidFill>
              </a:rPr>
              <a:t>What are National Occupational Standards (NOS?)</a:t>
            </a:r>
          </a:p>
          <a:p>
            <a:r>
              <a:rPr lang="en-US" sz="1900" b="0" dirty="0">
                <a:solidFill>
                  <a:srgbClr val="532476"/>
                </a:solidFill>
              </a:rPr>
              <a:t>What is the USP of NOS?</a:t>
            </a:r>
          </a:p>
          <a:p>
            <a:r>
              <a:rPr lang="en-US" sz="1900" b="0" dirty="0">
                <a:solidFill>
                  <a:srgbClr val="532476"/>
                </a:solidFill>
              </a:rPr>
              <a:t>Vision and Background</a:t>
            </a:r>
          </a:p>
          <a:p>
            <a:r>
              <a:rPr lang="en-US" sz="1900" b="0" dirty="0">
                <a:solidFill>
                  <a:srgbClr val="532476"/>
                </a:solidFill>
              </a:rPr>
              <a:t>NOS Strategic Principles</a:t>
            </a:r>
          </a:p>
          <a:p>
            <a:r>
              <a:rPr lang="en-US" sz="1900" b="0" dirty="0">
                <a:solidFill>
                  <a:srgbClr val="532476"/>
                </a:solidFill>
              </a:rPr>
              <a:t>NOS Short Term Priorities</a:t>
            </a:r>
          </a:p>
          <a:p>
            <a:r>
              <a:rPr lang="en-US" sz="1900" b="0" dirty="0">
                <a:solidFill>
                  <a:srgbClr val="532476"/>
                </a:solidFill>
              </a:rPr>
              <a:t>Communication Principles</a:t>
            </a:r>
          </a:p>
          <a:p>
            <a:r>
              <a:rPr lang="en-US" sz="1900" b="0" dirty="0">
                <a:solidFill>
                  <a:srgbClr val="532476"/>
                </a:solidFill>
              </a:rPr>
              <a:t>Who, what and how will we communicate?</a:t>
            </a:r>
          </a:p>
          <a:p>
            <a:r>
              <a:rPr lang="en-US" sz="1900" b="0" dirty="0">
                <a:solidFill>
                  <a:srgbClr val="532476"/>
                </a:solidFill>
              </a:rPr>
              <a:t>Our Customers and Stakeholders</a:t>
            </a:r>
          </a:p>
          <a:p>
            <a:r>
              <a:rPr lang="en-US" sz="1900" b="0" dirty="0">
                <a:solidFill>
                  <a:srgbClr val="532476"/>
                </a:solidFill>
              </a:rPr>
              <a:t>How will we know when our communications are working?</a:t>
            </a:r>
          </a:p>
          <a:p>
            <a:r>
              <a:rPr lang="en-US" sz="1900" b="0" dirty="0">
                <a:solidFill>
                  <a:srgbClr val="532476"/>
                </a:solidFill>
              </a:rPr>
              <a:t>Want to know more?</a:t>
            </a:r>
          </a:p>
          <a:p>
            <a:endParaRPr lang="en-US" dirty="0"/>
          </a:p>
        </p:txBody>
      </p:sp>
    </p:spTree>
    <p:extLst>
      <p:ext uri="{BB962C8B-B14F-4D97-AF65-F5344CB8AC3E}">
        <p14:creationId xmlns:p14="http://schemas.microsoft.com/office/powerpoint/2010/main" val="1722249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843B0ED-F485-7D98-C262-0F1F6CA9F622}"/>
              </a:ext>
            </a:extLst>
          </p:cNvPr>
          <p:cNvSpPr txBox="1">
            <a:spLocks noGrp="1"/>
          </p:cNvSpPr>
          <p:nvPr>
            <p:ph type="body" sz="quarter" idx="11"/>
          </p:nvPr>
        </p:nvSpPr>
        <p:spPr>
          <a:xfrm>
            <a:off x="6940731" y="1451238"/>
            <a:ext cx="4845685" cy="3596882"/>
          </a:xfrm>
          <a:prstGeom prst="rect">
            <a:avLst/>
          </a:prstGeom>
          <a:noFill/>
        </p:spPr>
        <p:txBody>
          <a:bodyPr wrap="square" rtlCol="0">
            <a:spAutoFit/>
          </a:bodyPr>
          <a:lstStyle/>
          <a:p>
            <a:pPr algn="ctr"/>
            <a:r>
              <a:rPr lang="en-GB" dirty="0">
                <a:solidFill>
                  <a:srgbClr val="532476"/>
                </a:solidFill>
                <a:ea typeface="Calibri" panose="020F0502020204030204" pitchFamily="34" charset="0"/>
              </a:rPr>
              <a:t>NOS </a:t>
            </a:r>
            <a:r>
              <a:rPr lang="en-GB" sz="1800" dirty="0">
                <a:solidFill>
                  <a:srgbClr val="532476"/>
                </a:solidFill>
                <a:effectLst/>
                <a:ea typeface="Calibri" panose="020F0502020204030204" pitchFamily="34" charset="0"/>
              </a:rPr>
              <a:t>define the skills, knowledge and understanding needed by an individual to perform a task competently</a:t>
            </a:r>
          </a:p>
          <a:p>
            <a:pPr algn="ctr"/>
            <a:endParaRPr lang="en-GB" sz="1800" dirty="0">
              <a:solidFill>
                <a:srgbClr val="532476"/>
              </a:solidFill>
              <a:effectLst/>
              <a:ea typeface="Calibri" panose="020F0502020204030204" pitchFamily="34" charset="0"/>
            </a:endParaRPr>
          </a:p>
          <a:p>
            <a:pPr algn="ctr"/>
            <a:r>
              <a:rPr lang="en-GB" dirty="0">
                <a:solidFill>
                  <a:srgbClr val="532476"/>
                </a:solidFill>
              </a:rPr>
              <a:t>Without NOS standards of performance could slip, mistakes made and accidents could happen</a:t>
            </a:r>
          </a:p>
          <a:p>
            <a:pPr algn="ctr"/>
            <a:endParaRPr lang="en-GB" dirty="0">
              <a:solidFill>
                <a:srgbClr val="532476"/>
              </a:solidFill>
            </a:endParaRPr>
          </a:p>
          <a:p>
            <a:pPr algn="ctr"/>
            <a:r>
              <a:rPr lang="en-GB" dirty="0">
                <a:solidFill>
                  <a:srgbClr val="532476"/>
                </a:solidFill>
              </a:rPr>
              <a:t>NOS help define the expectations of a job and make performance conversations between manager and an individual much easier and clearer</a:t>
            </a:r>
          </a:p>
        </p:txBody>
      </p:sp>
      <p:sp>
        <p:nvSpPr>
          <p:cNvPr id="12" name="Title 1">
            <a:extLst>
              <a:ext uri="{FF2B5EF4-FFF2-40B4-BE49-F238E27FC236}">
                <a16:creationId xmlns:a16="http://schemas.microsoft.com/office/drawing/2014/main" id="{CD1C8F64-7760-B791-658C-FED070EBC1D3}"/>
              </a:ext>
            </a:extLst>
          </p:cNvPr>
          <p:cNvSpPr txBox="1">
            <a:spLocks/>
          </p:cNvSpPr>
          <p:nvPr/>
        </p:nvSpPr>
        <p:spPr>
          <a:xfrm>
            <a:off x="161701" y="5230471"/>
            <a:ext cx="11725499" cy="15070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300" b="1" dirty="0">
                <a:solidFill>
                  <a:srgbClr val="2B2D77"/>
                </a:solidFill>
                <a:latin typeface="Arial" panose="020B0604020202020204" pitchFamily="34" charset="0"/>
                <a:cs typeface="Arial" panose="020B0604020202020204" pitchFamily="34" charset="0"/>
              </a:rPr>
              <a:t>What are National Occupational Standards (NOS)?</a:t>
            </a:r>
            <a:r>
              <a:rPr lang="en-GB" sz="3200" dirty="0">
                <a:solidFill>
                  <a:srgbClr val="2B2D77"/>
                </a:solidFill>
                <a:latin typeface="Arial" panose="020B0604020202020204" pitchFamily="34" charset="0"/>
                <a:cs typeface="Arial" panose="020B0604020202020204" pitchFamily="34" charset="0"/>
              </a:rPr>
              <a:t> </a:t>
            </a:r>
          </a:p>
          <a:p>
            <a:pPr algn="ctr"/>
            <a:r>
              <a:rPr lang="en-GB" sz="2300" dirty="0">
                <a:solidFill>
                  <a:srgbClr val="2B2D77"/>
                </a:solidFill>
                <a:latin typeface="Arial" panose="020B0604020202020204" pitchFamily="34" charset="0"/>
                <a:cs typeface="Arial" panose="020B0604020202020204" pitchFamily="34" charset="0"/>
              </a:rPr>
              <a:t>Click on video above to find out</a:t>
            </a:r>
          </a:p>
        </p:txBody>
      </p:sp>
      <p:sp>
        <p:nvSpPr>
          <p:cNvPr id="2" name="TextBox 1">
            <a:extLst>
              <a:ext uri="{FF2B5EF4-FFF2-40B4-BE49-F238E27FC236}">
                <a16:creationId xmlns:a16="http://schemas.microsoft.com/office/drawing/2014/main" id="{2D4C9182-2E9E-9A17-E224-DC55D53AB1F0}"/>
              </a:ext>
            </a:extLst>
          </p:cNvPr>
          <p:cNvSpPr txBox="1"/>
          <p:nvPr/>
        </p:nvSpPr>
        <p:spPr>
          <a:xfrm>
            <a:off x="1471747" y="3082834"/>
            <a:ext cx="4097725" cy="369332"/>
          </a:xfrm>
          <a:prstGeom prst="rect">
            <a:avLst/>
          </a:prstGeom>
          <a:noFill/>
        </p:spPr>
        <p:txBody>
          <a:bodyPr wrap="none" rtlCol="0">
            <a:spAutoFit/>
          </a:bodyPr>
          <a:lstStyle/>
          <a:p>
            <a:r>
              <a:rPr lang="en-GB" dirty="0">
                <a:solidFill>
                  <a:srgbClr val="FF0000"/>
                </a:solidFill>
              </a:rPr>
              <a:t>INSERT VIDEO HERE BEFORE PUBLISHING!</a:t>
            </a:r>
          </a:p>
        </p:txBody>
      </p:sp>
      <p:pic>
        <p:nvPicPr>
          <p:cNvPr id="3" name="NOS Animation Construction">
            <a:hlinkClick r:id="" action="ppaction://media"/>
            <a:extLst>
              <a:ext uri="{FF2B5EF4-FFF2-40B4-BE49-F238E27FC236}">
                <a16:creationId xmlns:a16="http://schemas.microsoft.com/office/drawing/2014/main" id="{97910F94-2A2C-FE60-67ED-DE5449F4F7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7154" y="1263388"/>
            <a:ext cx="6258921" cy="3520643"/>
          </a:xfrm>
          <a:prstGeom prst="rect">
            <a:avLst/>
          </a:prstGeom>
        </p:spPr>
      </p:pic>
    </p:spTree>
    <p:extLst>
      <p:ext uri="{BB962C8B-B14F-4D97-AF65-F5344CB8AC3E}">
        <p14:creationId xmlns:p14="http://schemas.microsoft.com/office/powerpoint/2010/main" val="353945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descr="Person woodworking">
            <a:extLst>
              <a:ext uri="{FF2B5EF4-FFF2-40B4-BE49-F238E27FC236}">
                <a16:creationId xmlns:a16="http://schemas.microsoft.com/office/drawing/2014/main" id="{4832099B-74DA-50F5-49C6-2C32A67273F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7610" r="17610"/>
          <a:stretch/>
        </p:blipFill>
        <p:spPr>
          <a:xfrm>
            <a:off x="527234" y="1291215"/>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6" name="Text Placeholder 3">
            <a:extLst>
              <a:ext uri="{FF2B5EF4-FFF2-40B4-BE49-F238E27FC236}">
                <a16:creationId xmlns:a16="http://schemas.microsoft.com/office/drawing/2014/main" id="{762D0A9E-9FE6-CC7F-46A3-5C13560AA518}"/>
              </a:ext>
            </a:extLst>
          </p:cNvPr>
          <p:cNvSpPr>
            <a:spLocks noGrp="1"/>
          </p:cNvSpPr>
          <p:nvPr>
            <p:ph type="body" sz="quarter" idx="16"/>
          </p:nvPr>
        </p:nvSpPr>
        <p:spPr>
          <a:xfrm>
            <a:off x="6518275" y="2352675"/>
            <a:ext cx="4905375" cy="3373438"/>
          </a:xfrm>
        </p:spPr>
        <p:txBody>
          <a:bodyPr vert="horz" lIns="91440" tIns="45720" rIns="91440" bIns="45720" rtlCol="0" anchor="ctr">
            <a:noAutofit/>
          </a:bodyPr>
          <a:lstStyle/>
          <a:p>
            <a:pPr>
              <a:lnSpc>
                <a:spcPct val="100000"/>
              </a:lnSpc>
              <a:spcBef>
                <a:spcPts val="0"/>
              </a:spcBef>
            </a:pPr>
            <a:r>
              <a:rPr lang="en-US" sz="2000" dirty="0">
                <a:solidFill>
                  <a:schemeClr val="bg1"/>
                </a:solidFill>
              </a:rPr>
              <a:t>NOS are a UK wide, common definition of workplace competence which support transferability and mobility of skills</a:t>
            </a:r>
          </a:p>
          <a:p>
            <a:pPr>
              <a:lnSpc>
                <a:spcPct val="100000"/>
              </a:lnSpc>
              <a:spcBef>
                <a:spcPts val="0"/>
              </a:spcBef>
            </a:pPr>
            <a:endParaRPr lang="en-US" sz="2000" dirty="0">
              <a:solidFill>
                <a:schemeClr val="bg1"/>
              </a:solidFill>
            </a:endParaRPr>
          </a:p>
          <a:p>
            <a:pPr>
              <a:lnSpc>
                <a:spcPct val="100000"/>
              </a:lnSpc>
              <a:spcBef>
                <a:spcPts val="0"/>
              </a:spcBef>
            </a:pPr>
            <a:r>
              <a:rPr lang="en-US" sz="2000" dirty="0">
                <a:solidFill>
                  <a:schemeClr val="bg1"/>
                </a:solidFill>
              </a:rPr>
              <a:t>This means people can move between jobs, occupations and careers across the UK and employers will have confidence in recruiting individuals with the right, accredited skills</a:t>
            </a:r>
          </a:p>
        </p:txBody>
      </p:sp>
      <p:sp>
        <p:nvSpPr>
          <p:cNvPr id="7" name="Title 1">
            <a:extLst>
              <a:ext uri="{FF2B5EF4-FFF2-40B4-BE49-F238E27FC236}">
                <a16:creationId xmlns:a16="http://schemas.microsoft.com/office/drawing/2014/main" id="{048F3AAE-A5F9-6E89-4424-DF985FBF6468}"/>
              </a:ext>
            </a:extLst>
          </p:cNvPr>
          <p:cNvSpPr txBox="1">
            <a:spLocks/>
          </p:cNvSpPr>
          <p:nvPr/>
        </p:nvSpPr>
        <p:spPr>
          <a:xfrm>
            <a:off x="6096001" y="845608"/>
            <a:ext cx="5651862" cy="15070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2B2D77"/>
                </a:solidFill>
                <a:latin typeface="Calibri" panose="020F0502020204030204" pitchFamily="34" charset="0"/>
                <a:cs typeface="Calibri" panose="020F0502020204030204" pitchFamily="34" charset="0"/>
              </a:rPr>
              <a:t>THE USP ( UNIQUE SELLING POINT) OF NOS</a:t>
            </a:r>
          </a:p>
        </p:txBody>
      </p:sp>
    </p:spTree>
    <p:extLst>
      <p:ext uri="{BB962C8B-B14F-4D97-AF65-F5344CB8AC3E}">
        <p14:creationId xmlns:p14="http://schemas.microsoft.com/office/powerpoint/2010/main" val="89040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0882B4-BA15-A6EA-BE92-53BF5FE2BEF7}"/>
              </a:ext>
            </a:extLst>
          </p:cNvPr>
          <p:cNvSpPr>
            <a:spLocks noGrp="1"/>
          </p:cNvSpPr>
          <p:nvPr>
            <p:ph type="body" sz="quarter" idx="10"/>
          </p:nvPr>
        </p:nvSpPr>
        <p:spPr>
          <a:xfrm>
            <a:off x="552450" y="1922788"/>
            <a:ext cx="5413635" cy="704850"/>
          </a:xfrm>
        </p:spPr>
        <p:txBody>
          <a:bodyPr/>
          <a:lstStyle/>
          <a:p>
            <a:r>
              <a:rPr lang="en-GB" dirty="0"/>
              <a:t>VISION AND BACKGROUND</a:t>
            </a:r>
          </a:p>
        </p:txBody>
      </p:sp>
      <p:sp>
        <p:nvSpPr>
          <p:cNvPr id="6" name="TextBox 5">
            <a:extLst>
              <a:ext uri="{FF2B5EF4-FFF2-40B4-BE49-F238E27FC236}">
                <a16:creationId xmlns:a16="http://schemas.microsoft.com/office/drawing/2014/main" id="{2DA8E4AC-365C-50AE-C18A-E57CC487CCD1}"/>
              </a:ext>
            </a:extLst>
          </p:cNvPr>
          <p:cNvSpPr txBox="1"/>
          <p:nvPr/>
        </p:nvSpPr>
        <p:spPr>
          <a:xfrm>
            <a:off x="490219" y="2543947"/>
            <a:ext cx="5553076" cy="2744854"/>
          </a:xfrm>
          <a:prstGeom prst="rect">
            <a:avLst/>
          </a:prstGeom>
          <a:noFill/>
        </p:spPr>
        <p:txBody>
          <a:bodyPr wrap="square">
            <a:spAutoFit/>
          </a:bodyPr>
          <a:lstStyle/>
          <a:p>
            <a:pPr algn="ctr">
              <a:lnSpc>
                <a:spcPct val="115000"/>
              </a:lnSpc>
              <a:spcAft>
                <a:spcPts val="1000"/>
              </a:spcAft>
            </a:pPr>
            <a:r>
              <a:rPr lang="en-GB" sz="1600" dirty="0">
                <a:solidFill>
                  <a:srgbClr val="2B2D77"/>
                </a:solidFill>
                <a:effectLst/>
                <a:latin typeface="Arial" panose="020B0604020202020204" pitchFamily="34" charset="0"/>
                <a:ea typeface="Calibri" panose="020F0502020204030204" pitchFamily="34" charset="0"/>
                <a:cs typeface="Arial" panose="020B0604020202020204" pitchFamily="34" charset="0"/>
              </a:rPr>
              <a:t>NOS are recognised internationally as a trusted brand, founded upon well-established robust quality assurance systems that facilitate movement of skills across borders.  </a:t>
            </a:r>
          </a:p>
          <a:p>
            <a:pPr algn="ctr">
              <a:lnSpc>
                <a:spcPct val="115000"/>
              </a:lnSpc>
              <a:spcAft>
                <a:spcPts val="1000"/>
              </a:spcAft>
            </a:pPr>
            <a:r>
              <a:rPr lang="en-GB" sz="1600" dirty="0">
                <a:solidFill>
                  <a:srgbClr val="2B2D77"/>
                </a:solidFill>
                <a:effectLst/>
                <a:latin typeface="Arial" panose="020B0604020202020204" pitchFamily="34" charset="0"/>
                <a:ea typeface="Calibri" panose="020F0502020204030204" pitchFamily="34" charset="0"/>
                <a:cs typeface="Arial" panose="020B0604020202020204" pitchFamily="34" charset="0"/>
              </a:rPr>
              <a:t>Our vision is to continue to help the workforce make better informed decisions regarding employability skills the economy requires, by utilising trustworthy labour market intelligence to improve our response times to emerging and evolving occupations whilst maintaining an inclusive employer-led consultative approach to development.</a:t>
            </a:r>
          </a:p>
        </p:txBody>
      </p:sp>
      <p:sp>
        <p:nvSpPr>
          <p:cNvPr id="7" name="Text Placeholder 6">
            <a:extLst>
              <a:ext uri="{FF2B5EF4-FFF2-40B4-BE49-F238E27FC236}">
                <a16:creationId xmlns:a16="http://schemas.microsoft.com/office/drawing/2014/main" id="{0044A428-1E5A-1339-1F0C-473CA367EF65}"/>
              </a:ext>
            </a:extLst>
          </p:cNvPr>
          <p:cNvSpPr txBox="1">
            <a:spLocks noGrp="1"/>
          </p:cNvSpPr>
          <p:nvPr>
            <p:ph type="body" sz="quarter" idx="15"/>
          </p:nvPr>
        </p:nvSpPr>
        <p:spPr>
          <a:xfrm>
            <a:off x="6444343" y="2417926"/>
            <a:ext cx="4955177" cy="2613664"/>
          </a:xfrm>
          <a:prstGeom prst="rect">
            <a:avLst/>
          </a:prstGeom>
          <a:noFill/>
        </p:spPr>
        <p:txBody>
          <a:bodyPr wrap="square" rtlCol="0">
            <a:spAutoFit/>
          </a:bodyPr>
          <a:lstStyle/>
          <a:p>
            <a:pPr algn="ctr">
              <a:lnSpc>
                <a:spcPct val="115000"/>
              </a:lnSpc>
              <a:spcAft>
                <a:spcPts val="1000"/>
              </a:spcAft>
            </a:pPr>
            <a:r>
              <a:rPr lang="en-GB" sz="1800" b="0" dirty="0">
                <a:solidFill>
                  <a:srgbClr val="532476"/>
                </a:solidFill>
                <a:effectLst/>
                <a:ea typeface="Calibri" panose="020F0502020204030204" pitchFamily="34" charset="0"/>
              </a:rPr>
              <a:t>Funded and managed by the three Devolved Governments of Scotland, Northern Ireland and Wales, </a:t>
            </a:r>
            <a:r>
              <a:rPr lang="en-GB" sz="1800" dirty="0">
                <a:solidFill>
                  <a:srgbClr val="7030A0"/>
                </a:solidFill>
                <a:effectLst/>
                <a:ea typeface="Calibri" panose="020F0502020204030204" pitchFamily="34" charset="0"/>
              </a:rPr>
              <a:t>National Occupational Standards (NOS) </a:t>
            </a:r>
            <a:r>
              <a:rPr lang="en-GB" sz="1800" b="0" dirty="0">
                <a:solidFill>
                  <a:srgbClr val="532476"/>
                </a:solidFill>
                <a:effectLst/>
                <a:ea typeface="Calibri" panose="020F0502020204030204" pitchFamily="34" charset="0"/>
              </a:rPr>
              <a:t>are recognised internationally as a trusted brand, founded upon well-established robust quality assurance systems that facilitate movement of skills across borders.  </a:t>
            </a:r>
          </a:p>
        </p:txBody>
      </p:sp>
      <p:sp>
        <p:nvSpPr>
          <p:cNvPr id="8" name="TextBox 7">
            <a:extLst>
              <a:ext uri="{FF2B5EF4-FFF2-40B4-BE49-F238E27FC236}">
                <a16:creationId xmlns:a16="http://schemas.microsoft.com/office/drawing/2014/main" id="{1CA21FEE-041E-239D-373A-3BCA52775C65}"/>
              </a:ext>
            </a:extLst>
          </p:cNvPr>
          <p:cNvSpPr txBox="1"/>
          <p:nvPr/>
        </p:nvSpPr>
        <p:spPr>
          <a:xfrm>
            <a:off x="1001428" y="5722582"/>
            <a:ext cx="10389593" cy="658642"/>
          </a:xfrm>
          <a:prstGeom prst="rect">
            <a:avLst/>
          </a:prstGeom>
          <a:noFill/>
        </p:spPr>
        <p:txBody>
          <a:bodyPr wrap="square" rtlCol="0">
            <a:spAutoFit/>
          </a:bodyPr>
          <a:lstStyle/>
          <a:p>
            <a:pPr algn="ctr">
              <a:lnSpc>
                <a:spcPct val="115000"/>
              </a:lnSpc>
              <a:spcAft>
                <a:spcPts val="1000"/>
              </a:spcAft>
            </a:pPr>
            <a:r>
              <a:rPr lang="en-GB" sz="1600" b="1" dirty="0">
                <a:solidFill>
                  <a:srgbClr val="532476"/>
                </a:solidFill>
                <a:effectLst/>
                <a:latin typeface="Arial" panose="020B0604020202020204" pitchFamily="34" charset="0"/>
                <a:ea typeface="Calibri" panose="020F0502020204030204" pitchFamily="34" charset="0"/>
                <a:cs typeface="Arial" panose="020B0604020202020204" pitchFamily="34" charset="0"/>
              </a:rPr>
              <a:t>The Ministers in Scotland, Northern Ireland and Wales have signed up to the VISION and collectively support and endorse the future direction of NOS as set out in the NOS Strategy 2022 and beyond. </a:t>
            </a:r>
          </a:p>
        </p:txBody>
      </p:sp>
    </p:spTree>
    <p:extLst>
      <p:ext uri="{BB962C8B-B14F-4D97-AF65-F5344CB8AC3E}">
        <p14:creationId xmlns:p14="http://schemas.microsoft.com/office/powerpoint/2010/main" val="2711293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eople working on a machine">
            <a:extLst>
              <a:ext uri="{FF2B5EF4-FFF2-40B4-BE49-F238E27FC236}">
                <a16:creationId xmlns:a16="http://schemas.microsoft.com/office/drawing/2014/main" id="{FE5B92D8-D9B3-3EB1-3A7C-2830D6E38C8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7540" r="17871" b="1"/>
          <a:stretch/>
        </p:blipFill>
        <p:spPr>
          <a:xfrm>
            <a:off x="483697" y="1291215"/>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7" name="Content Placeholder 2">
            <a:extLst>
              <a:ext uri="{FF2B5EF4-FFF2-40B4-BE49-F238E27FC236}">
                <a16:creationId xmlns:a16="http://schemas.microsoft.com/office/drawing/2014/main" id="{AB81D5E0-D44B-1CDA-1BD5-669DD212CAA6}"/>
              </a:ext>
            </a:extLst>
          </p:cNvPr>
          <p:cNvSpPr txBox="1">
            <a:spLocks/>
          </p:cNvSpPr>
          <p:nvPr/>
        </p:nvSpPr>
        <p:spPr>
          <a:xfrm>
            <a:off x="5503817" y="331515"/>
            <a:ext cx="5872544" cy="5813074"/>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300" b="1" dirty="0">
              <a:solidFill>
                <a:srgbClr val="532476"/>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300" b="1" dirty="0">
              <a:solidFill>
                <a:srgbClr val="532476"/>
              </a:solidFill>
              <a:latin typeface="Arial" panose="020B0604020202020204" pitchFamily="34" charset="0"/>
              <a:cs typeface="Arial" panose="020B0604020202020204" pitchFamily="34" charset="0"/>
            </a:endParaRPr>
          </a:p>
          <a:p>
            <a:pPr marL="0" indent="0" algn="ctr">
              <a:lnSpc>
                <a:spcPct val="120000"/>
              </a:lnSpc>
              <a:spcBef>
                <a:spcPts val="0"/>
              </a:spcBef>
              <a:buFont typeface="Arial" panose="020B0604020202020204" pitchFamily="34" charset="0"/>
              <a:buNone/>
            </a:pPr>
            <a:r>
              <a:rPr lang="en-US" sz="2300" b="1" dirty="0">
                <a:solidFill>
                  <a:srgbClr val="532476"/>
                </a:solidFill>
                <a:latin typeface="Arial" panose="020B0604020202020204" pitchFamily="34" charset="0"/>
                <a:cs typeface="Arial" panose="020B0604020202020204" pitchFamily="34" charset="0"/>
              </a:rPr>
              <a:t>The new NOS Strategy for 2022 and beyond sets out 4 principles which will underpin all NOS activities.</a:t>
            </a:r>
          </a:p>
          <a:p>
            <a:pPr marL="0" indent="0" algn="ctr">
              <a:lnSpc>
                <a:spcPct val="120000"/>
              </a:lnSpc>
              <a:spcBef>
                <a:spcPts val="0"/>
              </a:spcBef>
              <a:spcAft>
                <a:spcPts val="800"/>
              </a:spcAft>
              <a:buNone/>
            </a:pPr>
            <a:r>
              <a:rPr lang="en-GB" sz="2300" b="1" dirty="0">
                <a:solidFill>
                  <a:srgbClr val="532476"/>
                </a:solidFill>
                <a:latin typeface="Arial" panose="020B0604020202020204" pitchFamily="34" charset="0"/>
                <a:ea typeface="Calibri" panose="020F0502020204030204" pitchFamily="34" charset="0"/>
                <a:cs typeface="Arial" panose="020B0604020202020204" pitchFamily="34" charset="0"/>
              </a:rPr>
              <a:t>NOS will be:</a:t>
            </a:r>
          </a:p>
          <a:p>
            <a:pPr>
              <a:lnSpc>
                <a:spcPct val="120000"/>
              </a:lnSpc>
              <a:spcBef>
                <a:spcPts val="0"/>
              </a:spcBef>
              <a:spcAft>
                <a:spcPts val="800"/>
              </a:spcAft>
            </a:pPr>
            <a:r>
              <a:rPr lang="en-GB" sz="2300" b="1" dirty="0">
                <a:solidFill>
                  <a:srgbClr val="532476"/>
                </a:solidFill>
                <a:latin typeface="Arial" panose="020B0604020202020204" pitchFamily="34" charset="0"/>
                <a:ea typeface="Calibri" panose="020F0502020204030204" pitchFamily="34" charset="0"/>
                <a:cs typeface="Arial" panose="020B0604020202020204" pitchFamily="34" charset="0"/>
              </a:rPr>
              <a:t>RESPONSIVE</a:t>
            </a:r>
            <a:r>
              <a:rPr lang="en-GB" sz="2300" dirty="0">
                <a:solidFill>
                  <a:srgbClr val="532476"/>
                </a:solidFill>
                <a:latin typeface="Arial" panose="020B0604020202020204" pitchFamily="34" charset="0"/>
                <a:ea typeface="Calibri" panose="020F0502020204030204" pitchFamily="34" charset="0"/>
                <a:cs typeface="Arial" panose="020B0604020202020204" pitchFamily="34" charset="0"/>
              </a:rPr>
              <a:t> - being employer centric and a UK-wide product with a </a:t>
            </a:r>
            <a:r>
              <a:rPr lang="en-GB" sz="2300" b="1" dirty="0">
                <a:solidFill>
                  <a:srgbClr val="532476"/>
                </a:solidFill>
                <a:latin typeface="Arial" panose="020B0604020202020204" pitchFamily="34" charset="0"/>
                <a:ea typeface="Calibri" panose="020F0502020204030204" pitchFamily="34" charset="0"/>
                <a:cs typeface="Arial" panose="020B0604020202020204" pitchFamily="34" charset="0"/>
              </a:rPr>
              <a:t>FOCUS </a:t>
            </a:r>
            <a:r>
              <a:rPr lang="en-GB" sz="2300" dirty="0">
                <a:solidFill>
                  <a:srgbClr val="532476"/>
                </a:solidFill>
                <a:latin typeface="Arial" panose="020B0604020202020204" pitchFamily="34" charset="0"/>
                <a:ea typeface="Calibri" panose="020F0502020204030204" pitchFamily="34" charset="0"/>
                <a:cs typeface="Arial" panose="020B0604020202020204" pitchFamily="34" charset="0"/>
              </a:rPr>
              <a:t>on pan and multi sector NOS which enable the transfer of skills and mobility of labour </a:t>
            </a:r>
          </a:p>
          <a:p>
            <a:pPr>
              <a:lnSpc>
                <a:spcPct val="120000"/>
              </a:lnSpc>
              <a:spcBef>
                <a:spcPts val="0"/>
              </a:spcBef>
              <a:spcAft>
                <a:spcPts val="800"/>
              </a:spcAft>
            </a:pPr>
            <a:r>
              <a:rPr lang="en-GB" sz="2300" b="1" dirty="0">
                <a:solidFill>
                  <a:srgbClr val="532476"/>
                </a:solidFill>
                <a:latin typeface="Arial" panose="020B0604020202020204" pitchFamily="34" charset="0"/>
                <a:ea typeface="Calibri" panose="020F0502020204030204" pitchFamily="34" charset="0"/>
                <a:cs typeface="Arial" panose="020B0604020202020204" pitchFamily="34" charset="0"/>
              </a:rPr>
              <a:t>RECOGNISED </a:t>
            </a:r>
            <a:r>
              <a:rPr lang="en-GB" sz="2300" dirty="0">
                <a:solidFill>
                  <a:srgbClr val="532476"/>
                </a:solidFill>
                <a:latin typeface="Arial" panose="020B0604020202020204" pitchFamily="34" charset="0"/>
                <a:ea typeface="Calibri" panose="020F0502020204030204" pitchFamily="34" charset="0"/>
                <a:cs typeface="Arial" panose="020B0604020202020204" pitchFamily="34" charset="0"/>
              </a:rPr>
              <a:t>- through compelling communications, for their role and purpose in underpinning the UK skills system and </a:t>
            </a:r>
            <a:r>
              <a:rPr lang="en-GB" sz="2300" b="1" dirty="0">
                <a:solidFill>
                  <a:srgbClr val="532476"/>
                </a:solidFill>
                <a:latin typeface="Arial" panose="020B0604020202020204" pitchFamily="34" charset="0"/>
                <a:ea typeface="Calibri" panose="020F0502020204030204" pitchFamily="34" charset="0"/>
                <a:cs typeface="Arial" panose="020B0604020202020204" pitchFamily="34" charset="0"/>
              </a:rPr>
              <a:t>INCLUSIVE</a:t>
            </a:r>
            <a:r>
              <a:rPr lang="en-GB" sz="2300" dirty="0">
                <a:solidFill>
                  <a:srgbClr val="532476"/>
                </a:solidFill>
                <a:latin typeface="Arial" panose="020B0604020202020204" pitchFamily="34" charset="0"/>
                <a:ea typeface="Calibri" panose="020F0502020204030204" pitchFamily="34" charset="0"/>
                <a:cs typeface="Arial" panose="020B0604020202020204" pitchFamily="34" charset="0"/>
              </a:rPr>
              <a:t>, presented in a way that allows for multiple access and different uses</a:t>
            </a:r>
          </a:p>
          <a:p>
            <a:pPr>
              <a:lnSpc>
                <a:spcPct val="120000"/>
              </a:lnSpc>
              <a:spcBef>
                <a:spcPts val="0"/>
              </a:spcBef>
              <a:spcAft>
                <a:spcPts val="1000"/>
              </a:spcAft>
              <a:tabLst>
                <a:tab pos="457200" algn="l"/>
              </a:tabLst>
            </a:pPr>
            <a:r>
              <a:rPr lang="en-GB" sz="2300" b="1" dirty="0">
                <a:solidFill>
                  <a:srgbClr val="532476"/>
                </a:solidFill>
                <a:latin typeface="Arial" panose="020B0604020202020204" pitchFamily="34" charset="0"/>
                <a:ea typeface="Calibri" panose="020F0502020204030204" pitchFamily="34" charset="0"/>
                <a:cs typeface="Arial" panose="020B0604020202020204" pitchFamily="34" charset="0"/>
              </a:rPr>
              <a:t>RELEVANT </a:t>
            </a:r>
            <a:r>
              <a:rPr lang="en-GB" sz="2300" dirty="0">
                <a:solidFill>
                  <a:srgbClr val="532476"/>
                </a:solidFill>
                <a:latin typeface="Arial" panose="020B0604020202020204" pitchFamily="34" charset="0"/>
                <a:ea typeface="Calibri" panose="020F0502020204030204" pitchFamily="34" charset="0"/>
                <a:cs typeface="Arial" panose="020B0604020202020204" pitchFamily="34" charset="0"/>
              </a:rPr>
              <a:t>and </a:t>
            </a:r>
            <a:r>
              <a:rPr lang="en-GB" sz="2300" b="1" dirty="0">
                <a:solidFill>
                  <a:srgbClr val="532476"/>
                </a:solidFill>
                <a:latin typeface="Arial" panose="020B0604020202020204" pitchFamily="34" charset="0"/>
                <a:ea typeface="Calibri" panose="020F0502020204030204" pitchFamily="34" charset="0"/>
                <a:cs typeface="Arial" panose="020B0604020202020204" pitchFamily="34" charset="0"/>
              </a:rPr>
              <a:t>CURRENT </a:t>
            </a:r>
            <a:r>
              <a:rPr lang="en-GB" sz="2300" dirty="0">
                <a:solidFill>
                  <a:srgbClr val="532476"/>
                </a:solidFill>
                <a:latin typeface="Arial" panose="020B0604020202020204" pitchFamily="34" charset="0"/>
                <a:ea typeface="Calibri" panose="020F0502020204030204" pitchFamily="34" charset="0"/>
                <a:cs typeface="Arial" panose="020B0604020202020204" pitchFamily="34" charset="0"/>
              </a:rPr>
              <a:t>- reflecting new skills demands and </a:t>
            </a:r>
            <a:r>
              <a:rPr lang="en-GB" sz="2300" b="1" dirty="0">
                <a:solidFill>
                  <a:srgbClr val="532476"/>
                </a:solidFill>
                <a:latin typeface="Arial" panose="020B0604020202020204" pitchFamily="34" charset="0"/>
                <a:ea typeface="Calibri" panose="020F0502020204030204" pitchFamily="34" charset="0"/>
                <a:cs typeface="Arial" panose="020B0604020202020204" pitchFamily="34" charset="0"/>
              </a:rPr>
              <a:t>ALIGNED</a:t>
            </a:r>
            <a:r>
              <a:rPr lang="en-GB" sz="2300" dirty="0">
                <a:solidFill>
                  <a:srgbClr val="532476"/>
                </a:solidFill>
                <a:latin typeface="Arial" panose="020B0604020202020204" pitchFamily="34" charset="0"/>
                <a:ea typeface="Calibri" panose="020F0502020204030204" pitchFamily="34" charset="0"/>
                <a:cs typeface="Arial" panose="020B0604020202020204" pitchFamily="34" charset="0"/>
              </a:rPr>
              <a:t> to other standards and qualifications architecture</a:t>
            </a:r>
          </a:p>
          <a:p>
            <a:pPr>
              <a:lnSpc>
                <a:spcPct val="120000"/>
              </a:lnSpc>
              <a:spcBef>
                <a:spcPts val="0"/>
              </a:spcBef>
              <a:spcAft>
                <a:spcPts val="1000"/>
              </a:spcAft>
              <a:tabLst>
                <a:tab pos="457200" algn="l"/>
              </a:tabLst>
            </a:pPr>
            <a:r>
              <a:rPr lang="en-GB" sz="2300" b="1" dirty="0">
                <a:solidFill>
                  <a:srgbClr val="532476"/>
                </a:solidFill>
                <a:latin typeface="Arial" panose="020B0604020202020204" pitchFamily="34" charset="0"/>
                <a:ea typeface="Calibri" panose="020F0502020204030204" pitchFamily="34" charset="0"/>
                <a:cs typeface="Arial" panose="020B0604020202020204" pitchFamily="34" charset="0"/>
              </a:rPr>
              <a:t>ROBUST </a:t>
            </a:r>
            <a:r>
              <a:rPr lang="en-GB" sz="2300" dirty="0">
                <a:solidFill>
                  <a:srgbClr val="532476"/>
                </a:solidFill>
                <a:latin typeface="Arial" panose="020B0604020202020204" pitchFamily="34" charset="0"/>
                <a:ea typeface="Calibri" panose="020F0502020204030204" pitchFamily="34" charset="0"/>
                <a:cs typeface="Arial" panose="020B0604020202020204" pitchFamily="34" charset="0"/>
              </a:rPr>
              <a:t>- having evidence of impact and usage and systems and processes which are accessible, agile, and trusted </a:t>
            </a:r>
          </a:p>
          <a:p>
            <a:pPr marL="0" indent="0" algn="ctr">
              <a:lnSpc>
                <a:spcPct val="107000"/>
              </a:lnSpc>
              <a:spcAft>
                <a:spcPts val="1000"/>
              </a:spcAft>
              <a:buNone/>
              <a:tabLst>
                <a:tab pos="457200" algn="l"/>
              </a:tabLst>
            </a:pPr>
            <a:r>
              <a:rPr lang="en-GB" sz="3300" b="1" dirty="0">
                <a:solidFill>
                  <a:srgbClr val="2B2D77"/>
                </a:solidFill>
                <a:latin typeface="Arial" panose="020B0604020202020204" pitchFamily="34" charset="0"/>
                <a:ea typeface="Calibri" panose="020F0502020204030204" pitchFamily="34" charset="0"/>
                <a:cs typeface="Arial" panose="020B0604020202020204" pitchFamily="34" charset="0"/>
              </a:rPr>
              <a:t>NOS STRATEGIC PRINCIPLES</a:t>
            </a:r>
          </a:p>
        </p:txBody>
      </p:sp>
    </p:spTree>
    <p:extLst>
      <p:ext uri="{BB962C8B-B14F-4D97-AF65-F5344CB8AC3E}">
        <p14:creationId xmlns:p14="http://schemas.microsoft.com/office/powerpoint/2010/main" val="3224613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6">
            <a:extLst>
              <a:ext uri="{FF2B5EF4-FFF2-40B4-BE49-F238E27FC236}">
                <a16:creationId xmlns:a16="http://schemas.microsoft.com/office/drawing/2014/main" id="{7EF0EB2B-8FFA-42DA-5930-ADD42DE0AB4C}"/>
              </a:ext>
            </a:extLst>
          </p:cNvPr>
          <p:cNvGraphicFramePr/>
          <p:nvPr>
            <p:extLst>
              <p:ext uri="{D42A27DB-BD31-4B8C-83A1-F6EECF244321}">
                <p14:modId xmlns:p14="http://schemas.microsoft.com/office/powerpoint/2010/main" val="67983420"/>
              </p:ext>
            </p:extLst>
          </p:nvPr>
        </p:nvGraphicFramePr>
        <p:xfrm>
          <a:off x="1054962" y="1177687"/>
          <a:ext cx="10271127" cy="4157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7909DAF5-75CA-4F43-A474-7EBAE94EBC6C}"/>
              </a:ext>
            </a:extLst>
          </p:cNvPr>
          <p:cNvSpPr txBox="1">
            <a:spLocks/>
          </p:cNvSpPr>
          <p:nvPr/>
        </p:nvSpPr>
        <p:spPr>
          <a:xfrm>
            <a:off x="532444" y="5109707"/>
            <a:ext cx="11159433" cy="15070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2B2D77"/>
                </a:solidFill>
                <a:latin typeface="Arial" panose="020B0604020202020204" pitchFamily="34" charset="0"/>
                <a:cs typeface="Arial" panose="020B0604020202020204" pitchFamily="34" charset="0"/>
              </a:rPr>
              <a:t>NOS SHORT TERM PRIORITIES</a:t>
            </a:r>
          </a:p>
          <a:p>
            <a:pPr algn="ctr"/>
            <a:r>
              <a:rPr lang="en-US" sz="1600" dirty="0">
                <a:solidFill>
                  <a:srgbClr val="7030A0"/>
                </a:solidFill>
                <a:latin typeface="Arial" panose="020B0604020202020204" pitchFamily="34" charset="0"/>
                <a:cs typeface="Arial" panose="020B0604020202020204" pitchFamily="34" charset="0"/>
              </a:rPr>
              <a:t>In order to make an immediate impact, the NOS Governance Group have set out seven priorities in the new Strategy</a:t>
            </a:r>
          </a:p>
        </p:txBody>
      </p:sp>
    </p:spTree>
    <p:extLst>
      <p:ext uri="{BB962C8B-B14F-4D97-AF65-F5344CB8AC3E}">
        <p14:creationId xmlns:p14="http://schemas.microsoft.com/office/powerpoint/2010/main" val="129583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B065D2-2F48-5AFE-1990-9AD73E603574}"/>
              </a:ext>
            </a:extLst>
          </p:cNvPr>
          <p:cNvPicPr>
            <a:picLocks noChangeAspect="1"/>
          </p:cNvPicPr>
          <p:nvPr/>
        </p:nvPicPr>
        <p:blipFill>
          <a:blip r:embed="rId2"/>
          <a:stretch>
            <a:fillRect/>
          </a:stretch>
        </p:blipFill>
        <p:spPr>
          <a:xfrm>
            <a:off x="6242181" y="1283619"/>
            <a:ext cx="5504191" cy="1145738"/>
          </a:xfrm>
          <a:prstGeom prst="rect">
            <a:avLst/>
          </a:prstGeom>
        </p:spPr>
      </p:pic>
      <p:sp>
        <p:nvSpPr>
          <p:cNvPr id="2" name="Text Placeholder 1">
            <a:extLst>
              <a:ext uri="{FF2B5EF4-FFF2-40B4-BE49-F238E27FC236}">
                <a16:creationId xmlns:a16="http://schemas.microsoft.com/office/drawing/2014/main" id="{C0936E3B-B06C-5A5D-CCFA-07D1ED13193D}"/>
              </a:ext>
            </a:extLst>
          </p:cNvPr>
          <p:cNvSpPr>
            <a:spLocks noGrp="1"/>
          </p:cNvSpPr>
          <p:nvPr>
            <p:ph type="body" sz="quarter" idx="10"/>
          </p:nvPr>
        </p:nvSpPr>
        <p:spPr>
          <a:xfrm>
            <a:off x="1490114" y="5863230"/>
            <a:ext cx="9158861" cy="704850"/>
          </a:xfrm>
        </p:spPr>
        <p:txBody>
          <a:bodyPr>
            <a:normAutofit/>
          </a:bodyPr>
          <a:lstStyle/>
          <a:p>
            <a:pPr algn="ctr"/>
            <a:r>
              <a:rPr lang="en-US" dirty="0"/>
              <a:t>COMMUNICATION PRINCIPLES</a:t>
            </a:r>
          </a:p>
        </p:txBody>
      </p:sp>
      <p:sp>
        <p:nvSpPr>
          <p:cNvPr id="5" name="Text Placeholder 4">
            <a:extLst>
              <a:ext uri="{FF2B5EF4-FFF2-40B4-BE49-F238E27FC236}">
                <a16:creationId xmlns:a16="http://schemas.microsoft.com/office/drawing/2014/main" id="{6292B6AF-244E-D14B-73F7-436A08294B04}"/>
              </a:ext>
            </a:extLst>
          </p:cNvPr>
          <p:cNvSpPr>
            <a:spLocks noGrp="1"/>
          </p:cNvSpPr>
          <p:nvPr>
            <p:ph type="body" sz="quarter" idx="14"/>
          </p:nvPr>
        </p:nvSpPr>
        <p:spPr/>
        <p:txBody>
          <a:bodyPr/>
          <a:lstStyle/>
          <a:p>
            <a:pPr algn="ctr"/>
            <a:r>
              <a:rPr lang="en-US" dirty="0"/>
              <a:t>Have a clear message on the role and purpose of NOS</a:t>
            </a:r>
          </a:p>
        </p:txBody>
      </p:sp>
      <p:sp>
        <p:nvSpPr>
          <p:cNvPr id="6" name="Text Placeholder 5">
            <a:extLst>
              <a:ext uri="{FF2B5EF4-FFF2-40B4-BE49-F238E27FC236}">
                <a16:creationId xmlns:a16="http://schemas.microsoft.com/office/drawing/2014/main" id="{00B8B92E-D8F8-F0F5-279B-FCDD147723C3}"/>
              </a:ext>
            </a:extLst>
          </p:cNvPr>
          <p:cNvSpPr>
            <a:spLocks noGrp="1"/>
          </p:cNvSpPr>
          <p:nvPr>
            <p:ph type="body" sz="quarter" idx="15"/>
          </p:nvPr>
        </p:nvSpPr>
        <p:spPr>
          <a:xfrm>
            <a:off x="548497" y="5042841"/>
            <a:ext cx="5178167" cy="594932"/>
          </a:xfrm>
        </p:spPr>
        <p:txBody>
          <a:bodyPr>
            <a:normAutofit fontScale="92500"/>
          </a:bodyPr>
          <a:lstStyle/>
          <a:p>
            <a:pPr algn="ctr"/>
            <a:r>
              <a:rPr lang="en-US" dirty="0"/>
              <a:t>Use communication methods which reach the target audience in the right way and at the right time</a:t>
            </a:r>
          </a:p>
          <a:p>
            <a:endParaRPr lang="en-US" dirty="0"/>
          </a:p>
          <a:p>
            <a:endParaRPr lang="en-US" dirty="0"/>
          </a:p>
        </p:txBody>
      </p:sp>
      <p:sp>
        <p:nvSpPr>
          <p:cNvPr id="8" name="Text Placeholder 7">
            <a:extLst>
              <a:ext uri="{FF2B5EF4-FFF2-40B4-BE49-F238E27FC236}">
                <a16:creationId xmlns:a16="http://schemas.microsoft.com/office/drawing/2014/main" id="{1AF14721-CF31-8AD5-3114-128A9B1EDE64}"/>
              </a:ext>
            </a:extLst>
          </p:cNvPr>
          <p:cNvSpPr>
            <a:spLocks noGrp="1"/>
          </p:cNvSpPr>
          <p:nvPr>
            <p:ph type="body" sz="quarter" idx="17"/>
          </p:nvPr>
        </p:nvSpPr>
        <p:spPr>
          <a:xfrm>
            <a:off x="6387683" y="2554964"/>
            <a:ext cx="5143097" cy="772389"/>
          </a:xfrm>
        </p:spPr>
        <p:txBody>
          <a:bodyPr>
            <a:noAutofit/>
          </a:bodyPr>
          <a:lstStyle/>
          <a:p>
            <a:pPr algn="ctr"/>
            <a:r>
              <a:rPr lang="en-US" dirty="0"/>
              <a:t>Exemplify the value of NOS in order that training and learning solutions underpinned by NOS become the preferred choice</a:t>
            </a:r>
          </a:p>
        </p:txBody>
      </p:sp>
      <p:sp>
        <p:nvSpPr>
          <p:cNvPr id="9" name="Text Placeholder 8">
            <a:extLst>
              <a:ext uri="{FF2B5EF4-FFF2-40B4-BE49-F238E27FC236}">
                <a16:creationId xmlns:a16="http://schemas.microsoft.com/office/drawing/2014/main" id="{6EF63284-ECBB-845D-EAF1-1BF01110A493}"/>
              </a:ext>
            </a:extLst>
          </p:cNvPr>
          <p:cNvSpPr>
            <a:spLocks noGrp="1"/>
          </p:cNvSpPr>
          <p:nvPr>
            <p:ph type="body" sz="quarter" idx="18"/>
          </p:nvPr>
        </p:nvSpPr>
        <p:spPr/>
        <p:txBody>
          <a:bodyPr/>
          <a:lstStyle/>
          <a:p>
            <a:pPr algn="ctr"/>
            <a:r>
              <a:rPr lang="en-US" dirty="0"/>
              <a:t>Show we understand our customers/stakeholders and their needs</a:t>
            </a:r>
          </a:p>
        </p:txBody>
      </p:sp>
      <p:pic>
        <p:nvPicPr>
          <p:cNvPr id="12" name="Picture 11">
            <a:extLst>
              <a:ext uri="{FF2B5EF4-FFF2-40B4-BE49-F238E27FC236}">
                <a16:creationId xmlns:a16="http://schemas.microsoft.com/office/drawing/2014/main" id="{5A517C2C-641B-479F-E675-34193BB763B9}"/>
              </a:ext>
            </a:extLst>
          </p:cNvPr>
          <p:cNvPicPr>
            <a:picLocks noChangeAspect="1"/>
          </p:cNvPicPr>
          <p:nvPr/>
        </p:nvPicPr>
        <p:blipFill>
          <a:blip r:embed="rId2"/>
          <a:stretch>
            <a:fillRect/>
          </a:stretch>
        </p:blipFill>
        <p:spPr>
          <a:xfrm>
            <a:off x="460311" y="1268061"/>
            <a:ext cx="5504191" cy="1145738"/>
          </a:xfrm>
          <a:prstGeom prst="rect">
            <a:avLst/>
          </a:prstGeom>
        </p:spPr>
      </p:pic>
      <p:sp>
        <p:nvSpPr>
          <p:cNvPr id="13" name="Text Placeholder 3">
            <a:extLst>
              <a:ext uri="{FF2B5EF4-FFF2-40B4-BE49-F238E27FC236}">
                <a16:creationId xmlns:a16="http://schemas.microsoft.com/office/drawing/2014/main" id="{4D77370E-7A92-359E-8172-8A90DE2D3B4B}"/>
              </a:ext>
            </a:extLst>
          </p:cNvPr>
          <p:cNvSpPr txBox="1">
            <a:spLocks/>
          </p:cNvSpPr>
          <p:nvPr/>
        </p:nvSpPr>
        <p:spPr>
          <a:xfrm>
            <a:off x="585537" y="1593677"/>
            <a:ext cx="5054966" cy="5949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800" b="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Promote NOS as an accessible and valuable product</a:t>
            </a:r>
          </a:p>
        </p:txBody>
      </p:sp>
      <p:sp>
        <p:nvSpPr>
          <p:cNvPr id="15" name="Text Placeholder 14">
            <a:extLst>
              <a:ext uri="{FF2B5EF4-FFF2-40B4-BE49-F238E27FC236}">
                <a16:creationId xmlns:a16="http://schemas.microsoft.com/office/drawing/2014/main" id="{771576AA-F92D-A8EA-7B09-3FF6F5C0E457}"/>
              </a:ext>
            </a:extLst>
          </p:cNvPr>
          <p:cNvSpPr>
            <a:spLocks noGrp="1"/>
          </p:cNvSpPr>
          <p:nvPr>
            <p:ph type="body" sz="quarter" idx="11"/>
          </p:nvPr>
        </p:nvSpPr>
        <p:spPr/>
        <p:txBody>
          <a:bodyPr/>
          <a:lstStyle/>
          <a:p>
            <a:pPr algn="ctr"/>
            <a:r>
              <a:rPr lang="en-GB" dirty="0"/>
              <a:t>Draw attention and have impact</a:t>
            </a:r>
          </a:p>
        </p:txBody>
      </p:sp>
      <p:sp>
        <p:nvSpPr>
          <p:cNvPr id="16" name="Arrow: Right 15">
            <a:extLst>
              <a:ext uri="{FF2B5EF4-FFF2-40B4-BE49-F238E27FC236}">
                <a16:creationId xmlns:a16="http://schemas.microsoft.com/office/drawing/2014/main" id="{7F42DAF7-F8A3-33B6-236D-B9380DFCED4A}"/>
              </a:ext>
            </a:extLst>
          </p:cNvPr>
          <p:cNvSpPr/>
          <p:nvPr/>
        </p:nvSpPr>
        <p:spPr>
          <a:xfrm>
            <a:off x="5630068" y="1526817"/>
            <a:ext cx="846868" cy="55944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To</a:t>
            </a:r>
          </a:p>
        </p:txBody>
      </p:sp>
      <p:sp>
        <p:nvSpPr>
          <p:cNvPr id="17" name="Arrow: Right 16">
            <a:extLst>
              <a:ext uri="{FF2B5EF4-FFF2-40B4-BE49-F238E27FC236}">
                <a16:creationId xmlns:a16="http://schemas.microsoft.com/office/drawing/2014/main" id="{B661BAB3-F686-A29D-6965-2B95B31DC034}"/>
              </a:ext>
            </a:extLst>
          </p:cNvPr>
          <p:cNvSpPr/>
          <p:nvPr/>
        </p:nvSpPr>
        <p:spPr>
          <a:xfrm>
            <a:off x="5633172" y="2621611"/>
            <a:ext cx="846868" cy="55944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To</a:t>
            </a:r>
          </a:p>
        </p:txBody>
      </p:sp>
      <p:sp>
        <p:nvSpPr>
          <p:cNvPr id="18" name="Arrow: Right 17">
            <a:extLst>
              <a:ext uri="{FF2B5EF4-FFF2-40B4-BE49-F238E27FC236}">
                <a16:creationId xmlns:a16="http://schemas.microsoft.com/office/drawing/2014/main" id="{69A21EE5-66BB-DE4F-CF15-BA3E46A4EB85}"/>
              </a:ext>
            </a:extLst>
          </p:cNvPr>
          <p:cNvSpPr/>
          <p:nvPr/>
        </p:nvSpPr>
        <p:spPr>
          <a:xfrm>
            <a:off x="5645607" y="3837700"/>
            <a:ext cx="846868" cy="55944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To</a:t>
            </a:r>
          </a:p>
        </p:txBody>
      </p:sp>
      <p:sp>
        <p:nvSpPr>
          <p:cNvPr id="19" name="Arrow: Right 18">
            <a:extLst>
              <a:ext uri="{FF2B5EF4-FFF2-40B4-BE49-F238E27FC236}">
                <a16:creationId xmlns:a16="http://schemas.microsoft.com/office/drawing/2014/main" id="{4130844A-1D63-21C0-5D94-C5778F49AFDB}"/>
              </a:ext>
            </a:extLst>
          </p:cNvPr>
          <p:cNvSpPr/>
          <p:nvPr/>
        </p:nvSpPr>
        <p:spPr>
          <a:xfrm>
            <a:off x="5667373" y="5044464"/>
            <a:ext cx="846868" cy="55944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To</a:t>
            </a:r>
          </a:p>
        </p:txBody>
      </p:sp>
      <p:sp>
        <p:nvSpPr>
          <p:cNvPr id="20" name="Text Placeholder 3">
            <a:extLst>
              <a:ext uri="{FF2B5EF4-FFF2-40B4-BE49-F238E27FC236}">
                <a16:creationId xmlns:a16="http://schemas.microsoft.com/office/drawing/2014/main" id="{0E7CE617-21E7-8D31-372A-0F519156B184}"/>
              </a:ext>
            </a:extLst>
          </p:cNvPr>
          <p:cNvSpPr txBox="1">
            <a:spLocks/>
          </p:cNvSpPr>
          <p:nvPr/>
        </p:nvSpPr>
        <p:spPr>
          <a:xfrm>
            <a:off x="6420273" y="1662098"/>
            <a:ext cx="5054966" cy="5949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800" b="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Inspire confidence and raise awareness</a:t>
            </a:r>
          </a:p>
        </p:txBody>
      </p:sp>
      <p:sp>
        <p:nvSpPr>
          <p:cNvPr id="21" name="Text Placeholder 3">
            <a:extLst>
              <a:ext uri="{FF2B5EF4-FFF2-40B4-BE49-F238E27FC236}">
                <a16:creationId xmlns:a16="http://schemas.microsoft.com/office/drawing/2014/main" id="{00AF157A-C2FA-5419-5469-CA93CFFA6015}"/>
              </a:ext>
            </a:extLst>
          </p:cNvPr>
          <p:cNvSpPr txBox="1">
            <a:spLocks/>
          </p:cNvSpPr>
          <p:nvPr/>
        </p:nvSpPr>
        <p:spPr>
          <a:xfrm>
            <a:off x="6414052" y="3941879"/>
            <a:ext cx="5054966" cy="5949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800" b="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Raise understanding of NOS and its place and standing in the skills system</a:t>
            </a:r>
          </a:p>
        </p:txBody>
      </p:sp>
      <p:sp>
        <p:nvSpPr>
          <p:cNvPr id="22" name="TextBox 21">
            <a:extLst>
              <a:ext uri="{FF2B5EF4-FFF2-40B4-BE49-F238E27FC236}">
                <a16:creationId xmlns:a16="http://schemas.microsoft.com/office/drawing/2014/main" id="{961AF66A-8ABF-849B-1606-91D11E73CBCC}"/>
              </a:ext>
            </a:extLst>
          </p:cNvPr>
          <p:cNvSpPr txBox="1"/>
          <p:nvPr/>
        </p:nvSpPr>
        <p:spPr>
          <a:xfrm>
            <a:off x="2096842" y="637225"/>
            <a:ext cx="9372176" cy="584775"/>
          </a:xfrm>
          <a:prstGeom prst="rect">
            <a:avLst/>
          </a:prstGeom>
          <a:noFill/>
        </p:spPr>
        <p:txBody>
          <a:bodyPr wrap="square" rtlCol="0">
            <a:spAutoFit/>
          </a:bodyPr>
          <a:lstStyle/>
          <a:p>
            <a:pPr algn="ctr"/>
            <a:r>
              <a:rPr lang="en-GB" sz="1600" b="1" dirty="0">
                <a:solidFill>
                  <a:srgbClr val="7030A0"/>
                </a:solidFill>
                <a:latin typeface="Arial" panose="020B0604020202020204" pitchFamily="34" charset="0"/>
                <a:cs typeface="Arial" panose="020B0604020202020204" pitchFamily="34" charset="0"/>
              </a:rPr>
              <a:t>Communications are vital to ensure NOS are recognised, valued and utilised. </a:t>
            </a:r>
          </a:p>
          <a:p>
            <a:pPr algn="ctr"/>
            <a:r>
              <a:rPr lang="en-GB" sz="1600" b="1" dirty="0">
                <a:solidFill>
                  <a:srgbClr val="7030A0"/>
                </a:solidFill>
                <a:latin typeface="Arial" panose="020B0604020202020204" pitchFamily="34" charset="0"/>
                <a:cs typeface="Arial" panose="020B0604020202020204" pitchFamily="34" charset="0"/>
              </a:rPr>
              <a:t>All NOS communications will be based on these four communication principles</a:t>
            </a:r>
          </a:p>
        </p:txBody>
      </p:sp>
    </p:spTree>
    <p:extLst>
      <p:ext uri="{BB962C8B-B14F-4D97-AF65-F5344CB8AC3E}">
        <p14:creationId xmlns:p14="http://schemas.microsoft.com/office/powerpoint/2010/main" val="844533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 Placeholder 2">
            <a:extLst>
              <a:ext uri="{FF2B5EF4-FFF2-40B4-BE49-F238E27FC236}">
                <a16:creationId xmlns:a16="http://schemas.microsoft.com/office/drawing/2014/main" id="{D613B91B-749D-AF0B-DAA2-687F50A91D1C}"/>
              </a:ext>
            </a:extLst>
          </p:cNvPr>
          <p:cNvGraphicFramePr/>
          <p:nvPr>
            <p:extLst>
              <p:ext uri="{D42A27DB-BD31-4B8C-83A1-F6EECF244321}">
                <p14:modId xmlns:p14="http://schemas.microsoft.com/office/powerpoint/2010/main" val="3450885689"/>
              </p:ext>
            </p:extLst>
          </p:nvPr>
        </p:nvGraphicFramePr>
        <p:xfrm>
          <a:off x="1466742" y="1293778"/>
          <a:ext cx="9540832" cy="3891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11B530FB-1DA4-5985-3CD0-792968C091CF}"/>
              </a:ext>
            </a:extLst>
          </p:cNvPr>
          <p:cNvSpPr txBox="1">
            <a:spLocks/>
          </p:cNvSpPr>
          <p:nvPr/>
        </p:nvSpPr>
        <p:spPr>
          <a:xfrm>
            <a:off x="701632" y="4785112"/>
            <a:ext cx="10970964" cy="13715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cap="all" dirty="0">
                <a:ln w="3175" cmpd="sng">
                  <a:noFill/>
                </a:ln>
                <a:solidFill>
                  <a:srgbClr val="2B2D77"/>
                </a:solidFill>
                <a:latin typeface="Arial" panose="020B0604020202020204" pitchFamily="34" charset="0"/>
                <a:cs typeface="Arial" panose="020B0604020202020204" pitchFamily="34" charset="0"/>
              </a:rPr>
              <a:t>We must be clear on who , what and how we Communicate. ALL Our communications will target our  identified Customers, stakeholders and beneficiaries with KEY messages appropriate to the audience and BE DELIVERED IN A COMPELLING AND MEANINGFUL WAY</a:t>
            </a:r>
            <a:endParaRPr lang="en-US" sz="1600" b="1" cap="all" dirty="0">
              <a:ln w="3175" cmpd="sng">
                <a:noFill/>
              </a:ln>
              <a:solidFill>
                <a:srgbClr val="FFFFFF"/>
              </a:solidFill>
            </a:endParaRPr>
          </a:p>
        </p:txBody>
      </p:sp>
    </p:spTree>
    <p:extLst>
      <p:ext uri="{BB962C8B-B14F-4D97-AF65-F5344CB8AC3E}">
        <p14:creationId xmlns:p14="http://schemas.microsoft.com/office/powerpoint/2010/main" val="314716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S PPT Final Master" id="{8587B41C-DC7B-8C4F-986F-9A8665C50EF3}" vid="{13869E6D-761D-7D44-86E5-296B440233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FF3C5B18883D4E21973B57C2EEED7FD1" version="1.0.0">
  <systemFields>
    <field name="Objective-Id">
      <value order="0">A42162558</value>
    </field>
    <field name="Objective-Title">
      <value order="0">220916 NOS Communications Strategy (new pp deck) copy without embedded video</value>
    </field>
    <field name="Objective-Description">
      <value order="0"/>
    </field>
    <field name="Objective-CreationStamp">
      <value order="0">2022-09-16T07:57:56Z</value>
    </field>
    <field name="Objective-IsApproved">
      <value order="0">false</value>
    </field>
    <field name="Objective-IsPublished">
      <value order="0">false</value>
    </field>
    <field name="Objective-DatePublished">
      <value order="0"/>
    </field>
    <field name="Objective-ModificationStamp">
      <value order="0">2022-09-16T07:58:37Z</value>
    </field>
    <field name="Objective-Owner">
      <value order="0">Evans, Emma-Jane (ESJWL - SHELL - Employability &amp; Skills)</value>
    </field>
    <field name="Objective-Path">
      <value order="0">Objective Global Folder:Business File Plan:WG Organisational Groups:NEW - Post April 2022 - Education, Social Justice &amp; Welsh Language:Education, Social Justice &amp; Welsh Language (ESJWL) - SHELL - Employability &amp; Skills:1 - Save:Divisional Archive:Skills  Policy Engagement  Team:NOS &amp; CQFW Policy:Employability and Skills Division - National Occupational Standards (NOS) - Governance and Policy - 2022-2027:NOS Governance Group 2022</value>
    </field>
    <field name="Objective-Parent">
      <value order="0">NOS Governance Group 2022</value>
    </field>
    <field name="Objective-State">
      <value order="0">Being Drafted</value>
    </field>
    <field name="Objective-VersionId">
      <value order="0">vA80642395</value>
    </field>
    <field name="Objective-Version">
      <value order="0">0.1</value>
    </field>
    <field name="Objective-VersionNumber">
      <value order="0">1</value>
    </field>
    <field name="Objective-VersionComment">
      <value order="0">First version</value>
    </field>
    <field name="Objective-FileNumber">
      <value order="0">qA1504222</value>
    </field>
    <field name="Objective-Classification">
      <value order="0">Official</value>
    </field>
    <field name="Objective-Caveats">
      <value order="0"/>
    </field>
  </systemFields>
  <catalogues>
    <catalogue name="Document Type Catalogue" type="type" ori="id:cA14">
      <field name="Objective-Date Acquired">
        <value order="0">2022-09-15T23:00:00Z</value>
      </field>
      <field name="Objective-Official Translation">
        <value order="0"/>
      </field>
      <field name="Objective-Connect Creator">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FF3C5B18883D4E21973B57C2EEED7FD1"/>
  </ds:schemaRefs>
</ds:datastoreItem>
</file>

<file path=docProps/app.xml><?xml version="1.0" encoding="utf-8"?>
<Properties xmlns="http://schemas.openxmlformats.org/officeDocument/2006/extended-properties" xmlns:vt="http://schemas.openxmlformats.org/officeDocument/2006/docPropsVTypes">
  <Template>749082_SCT0222354764-001_NOS PPT Final Master (1)</Template>
  <TotalTime>447</TotalTime>
  <Words>1045</Words>
  <Application>Microsoft Office PowerPoint</Application>
  <PresentationFormat>Widescreen</PresentationFormat>
  <Paragraphs>106</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Lowes</dc:creator>
  <cp:lastModifiedBy>Jude Riley</cp:lastModifiedBy>
  <cp:revision>11</cp:revision>
  <dcterms:created xsi:type="dcterms:W3CDTF">2022-04-21T09:56:19Z</dcterms:created>
  <dcterms:modified xsi:type="dcterms:W3CDTF">2023-03-29T14:27:36Z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A42162558</vt:lpwstr>
  </property>
  <property fmtid="{D5CDD505-2E9C-101B-9397-08002B2CF9AE}" pid="4" name="Objective-Title">
    <vt:lpwstr>220916 NOS Communications Strategy (new pp deck) copy without embedded video</vt:lpwstr>
  </property>
  <property fmtid="{D5CDD505-2E9C-101B-9397-08002B2CF9AE}" pid="5" name="Objective-Description">
    <vt:lpwstr/>
  </property>
  <property fmtid="{D5CDD505-2E9C-101B-9397-08002B2CF9AE}" pid="6" name="Objective-CreationStamp">
    <vt:filetime>2022-09-16T07:58:29Z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2022-09-16T07:58:37Z</vt:filetime>
  </property>
  <property fmtid="{D5CDD505-2E9C-101B-9397-08002B2CF9AE}" pid="11" name="Objective-Owner">
    <vt:lpwstr>Evans, Emma-Jane (ESJWL - SHELL - Employability &amp; Skills)</vt:lpwstr>
  </property>
  <property fmtid="{D5CDD505-2E9C-101B-9397-08002B2CF9AE}" pid="12" name="Objective-Path">
    <vt:lpwstr>Objective Global Folder:Business File Plan:WG Organisational Groups:NEW - Post April 2022 - Education, Social Justice &amp; Welsh Language:Education, Social Justice &amp; Welsh Language (ESJWL) - SHELL - Employability &amp; Skills:1 - Save:Divisional Archive:Skills  Policy Engagement  Team:NOS &amp; CQFW Policy:Employability and Skills Division - National Occupational Standards (NOS) - Governance and Policy - 2022-2027:NOS Governance Group 2022:</vt:lpwstr>
  </property>
  <property fmtid="{D5CDD505-2E9C-101B-9397-08002B2CF9AE}" pid="13" name="Objective-Parent">
    <vt:lpwstr>NOS Governance Group 2022</vt:lpwstr>
  </property>
  <property fmtid="{D5CDD505-2E9C-101B-9397-08002B2CF9AE}" pid="14" name="Objective-State">
    <vt:lpwstr>Being Drafted</vt:lpwstr>
  </property>
  <property fmtid="{D5CDD505-2E9C-101B-9397-08002B2CF9AE}" pid="15" name="Objective-VersionId">
    <vt:lpwstr>vA80642395</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qA1504222</vt:lpwstr>
  </property>
  <property fmtid="{D5CDD505-2E9C-101B-9397-08002B2CF9AE}" pid="20" name="Objective-Classification">
    <vt:lpwstr>[Inherited - Official]</vt:lpwstr>
  </property>
  <property fmtid="{D5CDD505-2E9C-101B-9397-08002B2CF9AE}" pid="21" name="Objective-Caveats">
    <vt:lpwstr/>
  </property>
  <property fmtid="{D5CDD505-2E9C-101B-9397-08002B2CF9AE}" pid="22" name="Objective-Date Acquired">
    <vt:filetime>2022-09-15T23:00:00Z</vt:filetime>
  </property>
  <property fmtid="{D5CDD505-2E9C-101B-9397-08002B2CF9AE}" pid="23" name="Objective-Official Translation">
    <vt:lpwstr/>
  </property>
  <property fmtid="{D5CDD505-2E9C-101B-9397-08002B2CF9AE}" pid="24" name="Objective-Connect Creator">
    <vt:lpwstr/>
  </property>
  <property fmtid="{D5CDD505-2E9C-101B-9397-08002B2CF9AE}" pid="25" name="Objective-Comment">
    <vt:lpwstr/>
  </property>
</Properties>
</file>